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84" r:id="rId7"/>
    <p:sldId id="262" r:id="rId8"/>
    <p:sldId id="271" r:id="rId9"/>
    <p:sldId id="272" r:id="rId10"/>
    <p:sldId id="265" r:id="rId11"/>
    <p:sldId id="275" r:id="rId12"/>
    <p:sldId id="276" r:id="rId13"/>
    <p:sldId id="266" r:id="rId14"/>
    <p:sldId id="270" r:id="rId15"/>
    <p:sldId id="277" r:id="rId16"/>
    <p:sldId id="281" r:id="rId17"/>
    <p:sldId id="278" r:id="rId18"/>
    <p:sldId id="279" r:id="rId19"/>
    <p:sldId id="280" r:id="rId20"/>
    <p:sldId id="282" r:id="rId21"/>
    <p:sldId id="28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afe Areas" id="{1F2412AA-7273-427B-BBBF-B0AD461FA1C7}">
          <p14:sldIdLst>
            <p14:sldId id="256"/>
          </p14:sldIdLst>
        </p14:section>
        <p14:section name="DOG" id="{6A95ACB9-A6E1-48CE-A15E-5313D5FAD4A9}">
          <p14:sldIdLst>
            <p14:sldId id="258"/>
            <p14:sldId id="257"/>
          </p14:sldIdLst>
        </p14:section>
        <p14:section name="Programme Title" id="{3E7FEBE1-561D-40FC-92C5-27610EE8DAEE}">
          <p14:sldIdLst>
            <p14:sldId id="259"/>
            <p14:sldId id="260"/>
            <p14:sldId id="284"/>
          </p14:sldIdLst>
        </p14:section>
        <p14:section name="Song Title" id="{82AEC9AC-1B3A-4796-9302-51F0DDA86656}">
          <p14:sldIdLst>
            <p14:sldId id="262"/>
            <p14:sldId id="271"/>
            <p14:sldId id="272"/>
            <p14:sldId id="265"/>
          </p14:sldIdLst>
        </p14:section>
        <p14:section name="Now/Next" id="{78410924-8033-47E6-883A-1EDC0389BEEA}">
          <p14:sldIdLst>
            <p14:sldId id="275"/>
            <p14:sldId id="276"/>
            <p14:sldId id="266"/>
          </p14:sldIdLst>
        </p14:section>
        <p14:section name="Countdown" id="{5240B0E6-46A2-4735-A216-D82732D25406}">
          <p14:sldIdLst>
            <p14:sldId id="270"/>
            <p14:sldId id="277"/>
            <p14:sldId id="281"/>
            <p14:sldId id="278"/>
            <p14:sldId id="279"/>
            <p14:sldId id="280"/>
            <p14:sldId id="282"/>
          </p14:sldIdLst>
        </p14:section>
        <p14:section name="Transition" id="{315E1B04-42DE-470D-AC77-7F8D38FCD046}">
          <p14:sldIdLst>
            <p14:sldId id="28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FF0066"/>
    <a:srgbClr val="0B66A4"/>
    <a:srgbClr val="000540"/>
    <a:srgbClr val="00FF00"/>
    <a:srgbClr val="0033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50" d="100"/>
          <a:sy n="50" d="100"/>
        </p:scale>
        <p:origin x="186" y="5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1854101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573773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421116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447882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3313323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22866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3220434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36080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3225430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729578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A691A41-9CE7-404C-9B9E-568039BC8F96}" type="datetimeFigureOut">
              <a:rPr lang="en-GB" smtClean="0"/>
              <a:t>02/01/2017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C3CCD53-C32E-4CA1-834F-4DBDEBA11C6B}" type="slidenum">
              <a:rPr lang="en-GB" smtClean="0"/>
              <a:t>‹#›</a:t>
            </a:fld>
            <a:endParaRPr lang="en-GB" dirty="0"/>
          </a:p>
        </p:txBody>
      </p:sp>
    </p:spTree>
    <p:extLst>
      <p:ext uri="{BB962C8B-B14F-4D97-AF65-F5344CB8AC3E}">
        <p14:creationId xmlns:p14="http://schemas.microsoft.com/office/powerpoint/2010/main" val="968922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691A41-9CE7-404C-9B9E-568039BC8F96}" type="datetimeFigureOut">
              <a:rPr lang="en-GB" smtClean="0"/>
              <a:t>02/01/2017</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3CCD53-C32E-4CA1-834F-4DBDEBA11C6B}" type="slidenum">
              <a:rPr lang="en-GB" smtClean="0"/>
              <a:t>‹#›</a:t>
            </a:fld>
            <a:endParaRPr lang="en-GB" dirty="0"/>
          </a:p>
        </p:txBody>
      </p:sp>
    </p:spTree>
    <p:extLst>
      <p:ext uri="{BB962C8B-B14F-4D97-AF65-F5344CB8AC3E}">
        <p14:creationId xmlns:p14="http://schemas.microsoft.com/office/powerpoint/2010/main" val="2453592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l="18503" t="21642" r="22947" b="39710"/>
          <a:stretch/>
        </p:blipFill>
        <p:spPr>
          <a:xfrm>
            <a:off x="471988" y="313781"/>
            <a:ext cx="802375" cy="529620"/>
          </a:xfrm>
          <a:prstGeom prst="rect">
            <a:avLst/>
          </a:prstGeom>
        </p:spPr>
      </p:pic>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626783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rcRect l="8261" t="10000" r="11739" b="10000"/>
          <a:stretch>
            <a:fillRect/>
          </a:stretch>
        </p:blipFill>
        <p:spPr>
          <a:xfrm>
            <a:off x="331514" y="154816"/>
            <a:ext cx="1099931" cy="1099931"/>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p:spPr>
      </p:pic>
      <p:grpSp>
        <p:nvGrpSpPr>
          <p:cNvPr id="15" name="Group 14"/>
          <p:cNvGrpSpPr/>
          <p:nvPr/>
        </p:nvGrpSpPr>
        <p:grpSpPr>
          <a:xfrm>
            <a:off x="251478" y="74781"/>
            <a:ext cx="1260001" cy="1260000"/>
            <a:chOff x="251478" y="74781"/>
            <a:chExt cx="1260001" cy="1260000"/>
          </a:xfrm>
        </p:grpSpPr>
        <p:sp>
          <p:nvSpPr>
            <p:cNvPr id="13" name="Freeform: Shape 12"/>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Freeform: Shape 13"/>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21" name="Picture 20"/>
          <p:cNvPicPr>
            <a:picLocks noChangeAspect="1"/>
          </p:cNvPicPr>
          <p:nvPr/>
        </p:nvPicPr>
        <p:blipFill>
          <a:blip r:embed="rId2">
            <a:extLst>
              <a:ext uri="{28A0092B-C50C-407E-A947-70E740481C1C}">
                <a14:useLocalDpi xmlns:a14="http://schemas.microsoft.com/office/drawing/2010/main" val="0"/>
              </a:ext>
            </a:extLst>
          </a:blip>
          <a:srcRect l="48261" t="10000" r="11739" b="10000"/>
          <a:stretch>
            <a:fillRect/>
          </a:stretch>
        </p:blipFill>
        <p:spPr>
          <a:xfrm>
            <a:off x="881478" y="154816"/>
            <a:ext cx="549967" cy="1099931"/>
          </a:xfrm>
          <a:custGeom>
            <a:avLst/>
            <a:gdLst>
              <a:gd name="connsiteX0" fmla="*/ 2 w 549967"/>
              <a:gd name="connsiteY0" fmla="*/ 0 h 1099931"/>
              <a:gd name="connsiteX1" fmla="*/ 549967 w 549967"/>
              <a:gd name="connsiteY1" fmla="*/ 549966 h 1099931"/>
              <a:gd name="connsiteX2" fmla="*/ 2 w 549967"/>
              <a:gd name="connsiteY2" fmla="*/ 1099931 h 1099931"/>
              <a:gd name="connsiteX3" fmla="*/ 0 w 549967"/>
              <a:gd name="connsiteY3" fmla="*/ 1099931 h 1099931"/>
              <a:gd name="connsiteX4" fmla="*/ 0 w 549967"/>
              <a:gd name="connsiteY4" fmla="*/ 0 h 1099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967" h="1099931">
                <a:moveTo>
                  <a:pt x="2" y="0"/>
                </a:moveTo>
                <a:cubicBezTo>
                  <a:pt x="303739" y="0"/>
                  <a:pt x="549967" y="246228"/>
                  <a:pt x="549967" y="549966"/>
                </a:cubicBezTo>
                <a:cubicBezTo>
                  <a:pt x="549967" y="853703"/>
                  <a:pt x="303739" y="1099931"/>
                  <a:pt x="2" y="1099931"/>
                </a:cubicBezTo>
                <a:lnTo>
                  <a:pt x="0" y="1099931"/>
                </a:lnTo>
                <a:lnTo>
                  <a:pt x="0" y="0"/>
                </a:lnTo>
                <a:close/>
              </a:path>
            </a:pathLst>
          </a:custGeom>
        </p:spPr>
      </p:pic>
      <p:grpSp>
        <p:nvGrpSpPr>
          <p:cNvPr id="22" name="Group 21"/>
          <p:cNvGrpSpPr/>
          <p:nvPr/>
        </p:nvGrpSpPr>
        <p:grpSpPr>
          <a:xfrm flipH="1">
            <a:off x="251478" y="74780"/>
            <a:ext cx="1260001" cy="1260000"/>
            <a:chOff x="251478" y="74781"/>
            <a:chExt cx="1260001" cy="1260000"/>
          </a:xfrm>
        </p:grpSpPr>
        <p:sp>
          <p:nvSpPr>
            <p:cNvPr id="23" name="Freeform: Shape 22"/>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Freeform: Shape 23"/>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8" name="Group 27"/>
          <p:cNvGrpSpPr/>
          <p:nvPr/>
        </p:nvGrpSpPr>
        <p:grpSpPr>
          <a:xfrm flipH="1">
            <a:off x="251478" y="75254"/>
            <a:ext cx="1260001" cy="1260000"/>
            <a:chOff x="251478" y="74781"/>
            <a:chExt cx="1260001" cy="1260000"/>
          </a:xfrm>
        </p:grpSpPr>
        <p:sp>
          <p:nvSpPr>
            <p:cNvPr id="29" name="Freeform: Shape 28"/>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Freeform: Shape 29"/>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33" name="Group 32"/>
          <p:cNvGrpSpPr/>
          <p:nvPr/>
        </p:nvGrpSpPr>
        <p:grpSpPr>
          <a:xfrm>
            <a:off x="251478" y="74779"/>
            <a:ext cx="1260001" cy="1260000"/>
            <a:chOff x="251478" y="74781"/>
            <a:chExt cx="1260001" cy="1260000"/>
          </a:xfrm>
        </p:grpSpPr>
        <p:sp>
          <p:nvSpPr>
            <p:cNvPr id="34" name="Freeform: Shape 33"/>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Freeform: Shape 34"/>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19" name="Picture 18"/>
          <p:cNvPicPr>
            <a:picLocks noChangeAspect="1"/>
          </p:cNvPicPr>
          <p:nvPr/>
        </p:nvPicPr>
        <p:blipFill>
          <a:blip r:embed="rId2">
            <a:extLst>
              <a:ext uri="{28A0092B-C50C-407E-A947-70E740481C1C}">
                <a14:useLocalDpi xmlns:a14="http://schemas.microsoft.com/office/drawing/2010/main" val="0"/>
              </a:ext>
            </a:extLst>
          </a:blip>
          <a:srcRect l="8261" t="10000" r="51739" b="10000"/>
          <a:stretch>
            <a:fillRect/>
          </a:stretch>
        </p:blipFill>
        <p:spPr>
          <a:xfrm>
            <a:off x="331512" y="154816"/>
            <a:ext cx="549966" cy="1099931"/>
          </a:xfrm>
          <a:custGeom>
            <a:avLst/>
            <a:gdLst>
              <a:gd name="connsiteX0" fmla="*/ 549966 w 549966"/>
              <a:gd name="connsiteY0" fmla="*/ 0 h 1099931"/>
              <a:gd name="connsiteX1" fmla="*/ 549966 w 549966"/>
              <a:gd name="connsiteY1" fmla="*/ 0 h 1099931"/>
              <a:gd name="connsiteX2" fmla="*/ 549966 w 549966"/>
              <a:gd name="connsiteY2" fmla="*/ 1099931 h 1099931"/>
              <a:gd name="connsiteX3" fmla="*/ 549966 w 549966"/>
              <a:gd name="connsiteY3" fmla="*/ 1099931 h 1099931"/>
              <a:gd name="connsiteX4" fmla="*/ 0 w 549966"/>
              <a:gd name="connsiteY4" fmla="*/ 549966 h 1099931"/>
              <a:gd name="connsiteX5" fmla="*/ 549966 w 549966"/>
              <a:gd name="connsiteY5" fmla="*/ 0 h 109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9966" h="1099931">
                <a:moveTo>
                  <a:pt x="549966" y="0"/>
                </a:moveTo>
                <a:lnTo>
                  <a:pt x="549966" y="0"/>
                </a:lnTo>
                <a:lnTo>
                  <a:pt x="549966" y="1099931"/>
                </a:lnTo>
                <a:lnTo>
                  <a:pt x="549966" y="1099931"/>
                </a:lnTo>
                <a:cubicBezTo>
                  <a:pt x="246228" y="1099931"/>
                  <a:pt x="0" y="853703"/>
                  <a:pt x="0" y="549966"/>
                </a:cubicBezTo>
                <a:cubicBezTo>
                  <a:pt x="0" y="246228"/>
                  <a:pt x="246228" y="0"/>
                  <a:pt x="549966" y="0"/>
                </a:cubicBezTo>
                <a:close/>
              </a:path>
            </a:pathLst>
          </a:custGeom>
        </p:spPr>
      </p:pic>
    </p:spTree>
    <p:extLst>
      <p:ext uri="{BB962C8B-B14F-4D97-AF65-F5344CB8AC3E}">
        <p14:creationId xmlns:p14="http://schemas.microsoft.com/office/powerpoint/2010/main" val="2608020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accel="50000" decel="50000" fill="hold" nodeType="withEffect">
                                  <p:stCondLst>
                                    <p:cond delay="0"/>
                                  </p:stCondLst>
                                  <p:childTnLst>
                                    <p:animRot by="21600000">
                                      <p:cBhvr>
                                        <p:cTn id="6" dur="500" fill="hold"/>
                                        <p:tgtEl>
                                          <p:spTgt spid="15"/>
                                        </p:tgtEl>
                                        <p:attrNameLst>
                                          <p:attrName>r</p:attrName>
                                        </p:attrNameLst>
                                      </p:cBhvr>
                                    </p:animRot>
                                  </p:childTnLst>
                                </p:cTn>
                              </p:par>
                              <p:par>
                                <p:cTn id="7" presetID="1" presetClass="entr" presetSubtype="0" fill="hold" nodeType="withEffect">
                                  <p:stCondLst>
                                    <p:cond delay="25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xit" presetSubtype="0" fill="hold" nodeType="withEffect">
                                  <p:stCondLst>
                                    <p:cond delay="250"/>
                                  </p:stCondLst>
                                  <p:childTnLst>
                                    <p:set>
                                      <p:cBhvr>
                                        <p:cTn id="10" dur="1" fill="hold">
                                          <p:stCondLst>
                                            <p:cond delay="0"/>
                                          </p:stCondLst>
                                        </p:cTn>
                                        <p:tgtEl>
                                          <p:spTgt spid="22"/>
                                        </p:tgtEl>
                                        <p:attrNameLst>
                                          <p:attrName>style.visibility</p:attrName>
                                        </p:attrNameLst>
                                      </p:cBhvr>
                                      <p:to>
                                        <p:strVal val="hidden"/>
                                      </p:to>
                                    </p:set>
                                  </p:childTnLst>
                                </p:cTn>
                              </p:par>
                              <p:par>
                                <p:cTn id="11" presetID="1" presetClass="entr" presetSubtype="0" fill="hold" nodeType="withEffect">
                                  <p:stCondLst>
                                    <p:cond delay="50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xit" presetSubtype="0" fill="hold" nodeType="withEffect">
                                  <p:stCondLst>
                                    <p:cond delay="500"/>
                                  </p:stCondLst>
                                  <p:childTnLst>
                                    <p:set>
                                      <p:cBhvr>
                                        <p:cTn id="14" dur="1" fill="hold">
                                          <p:stCondLst>
                                            <p:cond delay="0"/>
                                          </p:stCondLst>
                                        </p:cTn>
                                        <p:tgtEl>
                                          <p:spTgt spid="15"/>
                                        </p:tgtEl>
                                        <p:attrNameLst>
                                          <p:attrName>style.visibility</p:attrName>
                                        </p:attrNameLst>
                                      </p:cBhvr>
                                      <p:to>
                                        <p:strVal val="hidden"/>
                                      </p:to>
                                    </p:set>
                                  </p:childTnLst>
                                </p:cTn>
                              </p:par>
                              <p:par>
                                <p:cTn id="15" presetID="1" presetClass="entr" presetSubtype="0" fill="hold" nodeType="withEffect">
                                  <p:stCondLst>
                                    <p:cond delay="500"/>
                                  </p:stCondLst>
                                  <p:childTnLst>
                                    <p:set>
                                      <p:cBhvr>
                                        <p:cTn id="16" dur="1" fill="hold">
                                          <p:stCondLst>
                                            <p:cond delay="0"/>
                                          </p:stCondLst>
                                        </p:cTn>
                                        <p:tgtEl>
                                          <p:spTgt spid="28"/>
                                        </p:tgtEl>
                                        <p:attrNameLst>
                                          <p:attrName>style.visibility</p:attrName>
                                        </p:attrNameLst>
                                      </p:cBhvr>
                                      <p:to>
                                        <p:strVal val="visible"/>
                                      </p:to>
                                    </p:set>
                                  </p:childTnLst>
                                </p:cTn>
                              </p:par>
                              <p:par>
                                <p:cTn id="17" presetID="8" presetClass="emph" presetSubtype="0" accel="50000" decel="50000" fill="hold" nodeType="withEffect">
                                  <p:stCondLst>
                                    <p:cond delay="500"/>
                                  </p:stCondLst>
                                  <p:childTnLst>
                                    <p:animRot by="21600000">
                                      <p:cBhvr>
                                        <p:cTn id="18" dur="500" fill="hold"/>
                                        <p:tgtEl>
                                          <p:spTgt spid="28"/>
                                        </p:tgtEl>
                                        <p:attrNameLst>
                                          <p:attrName>r</p:attrName>
                                        </p:attrNameLst>
                                      </p:cBhvr>
                                    </p:animRot>
                                  </p:childTnLst>
                                </p:cTn>
                              </p:par>
                              <p:par>
                                <p:cTn id="19" presetID="1" presetClass="entr" presetSubtype="0" fill="hold" nodeType="withEffect">
                                  <p:stCondLst>
                                    <p:cond delay="75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xit" presetSubtype="0" fill="hold" nodeType="withEffect">
                                  <p:stCondLst>
                                    <p:cond delay="750"/>
                                  </p:stCondLst>
                                  <p:childTnLst>
                                    <p:set>
                                      <p:cBhvr>
                                        <p:cTn id="22" dur="1" fill="hold">
                                          <p:stCondLst>
                                            <p:cond delay="0"/>
                                          </p:stCondLst>
                                        </p:cTn>
                                        <p:tgtEl>
                                          <p:spTgt spid="19"/>
                                        </p:tgtEl>
                                        <p:attrNameLst>
                                          <p:attrName>style.visibility</p:attrName>
                                        </p:attrNameLst>
                                      </p:cBhvr>
                                      <p:to>
                                        <p:strVal val="hidden"/>
                                      </p:to>
                                    </p:set>
                                  </p:childTnLst>
                                </p:cTn>
                              </p:par>
                              <p:par>
                                <p:cTn id="23" presetID="1" presetClass="exit" presetSubtype="0" fill="hold" nodeType="withEffect">
                                  <p:stCondLst>
                                    <p:cond delay="1000"/>
                                  </p:stCondLst>
                                  <p:childTnLst>
                                    <p:set>
                                      <p:cBhvr>
                                        <p:cTn id="24"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l="18503" t="21642" r="22947" b="39710"/>
          <a:stretch/>
        </p:blipFill>
        <p:spPr>
          <a:xfrm>
            <a:off x="471988" y="313781"/>
            <a:ext cx="802375" cy="529620"/>
          </a:xfrm>
          <a:prstGeom prst="rect">
            <a:avLst/>
          </a:prstGeom>
        </p:spPr>
      </p:pic>
    </p:spTree>
    <p:extLst>
      <p:ext uri="{BB962C8B-B14F-4D97-AF65-F5344CB8AC3E}">
        <p14:creationId xmlns:p14="http://schemas.microsoft.com/office/powerpoint/2010/main" val="3821809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extBox 8"/>
          <p:cNvSpPr txBox="1"/>
          <p:nvPr/>
        </p:nvSpPr>
        <p:spPr>
          <a:xfrm>
            <a:off x="8660376" y="237901"/>
            <a:ext cx="3142901" cy="646331"/>
          </a:xfrm>
          <a:prstGeom prst="rect">
            <a:avLst/>
          </a:prstGeom>
          <a:noFill/>
        </p:spPr>
        <p:txBody>
          <a:bodyPr wrap="square" rtlCol="0">
            <a:spAutoFit/>
          </a:bodyPr>
          <a:lstStyle/>
          <a:p>
            <a:pPr algn="r"/>
            <a:r>
              <a:rPr lang="en-GB" dirty="0">
                <a:solidFill>
                  <a:schemeClr val="bg1"/>
                </a:solidFill>
                <a:latin typeface="Panton Black Caps" panose="00000500000000000000" pitchFamily="50" charset="0"/>
              </a:rPr>
              <a:t>On Point!</a:t>
            </a:r>
          </a:p>
          <a:p>
            <a:pPr algn="r"/>
            <a:r>
              <a:rPr lang="en-GB" dirty="0">
                <a:solidFill>
                  <a:schemeClr val="bg1"/>
                </a:solidFill>
                <a:latin typeface="Panton Black Caps" panose="00000500000000000000" pitchFamily="50" charset="0"/>
              </a:rPr>
              <a:t>Today’s top 10</a:t>
            </a:r>
          </a:p>
        </p:txBody>
      </p:sp>
      <p:sp>
        <p:nvSpPr>
          <p:cNvPr id="5" name="Rectangle 4"/>
          <p:cNvSpPr/>
          <p:nvPr/>
        </p:nvSpPr>
        <p:spPr>
          <a:xfrm>
            <a:off x="0" y="0"/>
            <a:ext cx="12192000" cy="2933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490313" y="329400"/>
            <a:ext cx="5870730" cy="5632311"/>
          </a:xfrm>
          <a:prstGeom prst="rect">
            <a:avLst/>
          </a:prstGeom>
          <a:noFill/>
        </p:spPr>
        <p:txBody>
          <a:bodyPr wrap="square" rtlCol="0">
            <a:spAutoFit/>
          </a:bodyPr>
          <a:lstStyle/>
          <a:p>
            <a:r>
              <a:rPr lang="en-GB" dirty="0">
                <a:solidFill>
                  <a:schemeClr val="bg1"/>
                </a:solidFill>
                <a:latin typeface="Panton Black Caps" panose="00000500000000000000" pitchFamily="50" charset="0"/>
              </a:rPr>
              <a:t>The programme title should have a fly in from the top animation applied with a duration of 0.5 seconds.</a:t>
            </a:r>
          </a:p>
          <a:p>
            <a:endParaRPr lang="en-GB" dirty="0">
              <a:solidFill>
                <a:schemeClr val="bg1"/>
              </a:solidFill>
              <a:latin typeface="Panton Black Caps" panose="00000500000000000000" pitchFamily="50" charset="0"/>
            </a:endParaRPr>
          </a:p>
          <a:p>
            <a:r>
              <a:rPr lang="en-GB" dirty="0">
                <a:solidFill>
                  <a:schemeClr val="bg1"/>
                </a:solidFill>
                <a:latin typeface="Panton Black Caps" panose="00000500000000000000" pitchFamily="50" charset="0"/>
              </a:rPr>
              <a:t>The fly in animation should also be altered to have a smooth end (done by double-clicking on the animation within the animation pane or right-clicking in the same place and clicking effect options) the bar should be at the maximum (0.5 secs)</a:t>
            </a:r>
          </a:p>
          <a:p>
            <a:endParaRPr lang="en-GB" dirty="0">
              <a:solidFill>
                <a:schemeClr val="bg1"/>
              </a:solidFill>
              <a:latin typeface="Panton Black Caps" panose="00000500000000000000" pitchFamily="50" charset="0"/>
            </a:endParaRPr>
          </a:p>
          <a:p>
            <a:r>
              <a:rPr lang="en-GB" dirty="0">
                <a:solidFill>
                  <a:schemeClr val="bg1"/>
                </a:solidFill>
                <a:latin typeface="Panton Black Caps" panose="00000500000000000000" pitchFamily="50" charset="0"/>
              </a:rPr>
              <a:t>The programme title should have a fly out animation applied with a duration of 0.5 seconds and a smooth start applied (0.5 secs/maximum). This should have a delay of at least 5 seconds, the section where the title isn’t moving can be split and repeated to keep it on </a:t>
            </a:r>
            <a:r>
              <a:rPr lang="en-GB" dirty="0" err="1">
                <a:solidFill>
                  <a:schemeClr val="bg1"/>
                </a:solidFill>
                <a:latin typeface="Panton Black Caps" panose="00000500000000000000" pitchFamily="50" charset="0"/>
              </a:rPr>
              <a:t>screeN</a:t>
            </a:r>
            <a:endParaRPr lang="en-GB" dirty="0">
              <a:solidFill>
                <a:schemeClr val="bg1"/>
              </a:solidFill>
              <a:latin typeface="Panton Black Caps" panose="00000500000000000000" pitchFamily="50" charset="0"/>
            </a:endParaRPr>
          </a:p>
          <a:p>
            <a:r>
              <a:rPr lang="en-GB" dirty="0">
                <a:solidFill>
                  <a:schemeClr val="bg1"/>
                </a:solidFill>
                <a:latin typeface="Panton Black Caps" panose="00000500000000000000" pitchFamily="50" charset="0"/>
              </a:rPr>
              <a:t>The black rectangle should be in front so that the text appears from behind it.</a:t>
            </a:r>
          </a:p>
        </p:txBody>
      </p:sp>
    </p:spTree>
    <p:extLst>
      <p:ext uri="{BB962C8B-B14F-4D97-AF65-F5344CB8AC3E}">
        <p14:creationId xmlns:p14="http://schemas.microsoft.com/office/powerpoint/2010/main" val="2606505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xit" presetSubtype="1" accel="100000" fill="hold" grpId="1" nodeType="withEffect">
                                  <p:stCondLst>
                                    <p:cond delay="5000"/>
                                  </p:stCondLst>
                                  <p:childTnLst>
                                    <p:anim calcmode="lin" valueType="num">
                                      <p:cBhvr additive="base">
                                        <p:cTn id="10" dur="500"/>
                                        <p:tgtEl>
                                          <p:spTgt spid="9"/>
                                        </p:tgtEl>
                                        <p:attrNameLst>
                                          <p:attrName>ppt_x</p:attrName>
                                        </p:attrNameLst>
                                      </p:cBhvr>
                                      <p:tavLst>
                                        <p:tav tm="0">
                                          <p:val>
                                            <p:strVal val="ppt_x"/>
                                          </p:val>
                                        </p:tav>
                                        <p:tav tm="100000">
                                          <p:val>
                                            <p:strVal val="ppt_x"/>
                                          </p:val>
                                        </p:tav>
                                      </p:tavLst>
                                    </p:anim>
                                    <p:anim calcmode="lin" valueType="num">
                                      <p:cBhvr additive="base">
                                        <p:cTn id="11" dur="500"/>
                                        <p:tgtEl>
                                          <p:spTgt spid="9"/>
                                        </p:tgtEl>
                                        <p:attrNameLst>
                                          <p:attrName>ppt_y</p:attrName>
                                        </p:attrNameLst>
                                      </p:cBhvr>
                                      <p:tavLst>
                                        <p:tav tm="0">
                                          <p:val>
                                            <p:strVal val="ppt_y"/>
                                          </p:val>
                                        </p:tav>
                                        <p:tav tm="100000">
                                          <p:val>
                                            <p:strVal val="0-ppt_h/2"/>
                                          </p:val>
                                        </p:tav>
                                      </p:tavLst>
                                    </p:anim>
                                    <p:set>
                                      <p:cBhvr>
                                        <p:cTn id="12"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p:cNvSpPr txBox="1"/>
          <p:nvPr/>
        </p:nvSpPr>
        <p:spPr>
          <a:xfrm>
            <a:off x="8660376" y="237901"/>
            <a:ext cx="3142901" cy="369332"/>
          </a:xfrm>
          <a:prstGeom prst="rect">
            <a:avLst/>
          </a:prstGeom>
          <a:noFill/>
        </p:spPr>
        <p:txBody>
          <a:bodyPr wrap="square" rtlCol="0">
            <a:spAutoFit/>
          </a:bodyPr>
          <a:lstStyle/>
          <a:p>
            <a:pPr algn="r"/>
            <a:r>
              <a:rPr lang="en-GB" dirty="0">
                <a:solidFill>
                  <a:schemeClr val="bg1"/>
                </a:solidFill>
                <a:latin typeface="Panton Black Caps" panose="00000500000000000000" pitchFamily="50" charset="0"/>
              </a:rPr>
              <a:t>Fresh Beats &amp; Huge Hits!</a:t>
            </a:r>
          </a:p>
        </p:txBody>
      </p:sp>
      <p:sp>
        <p:nvSpPr>
          <p:cNvPr id="10" name="Rectangle 9"/>
          <p:cNvSpPr/>
          <p:nvPr/>
        </p:nvSpPr>
        <p:spPr>
          <a:xfrm>
            <a:off x="0" y="0"/>
            <a:ext cx="12192000" cy="2933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24659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xit" presetSubtype="1" accel="100000" fill="hold" grpId="1" nodeType="withEffect">
                                  <p:stCondLst>
                                    <p:cond delay="5000"/>
                                  </p:stCondLst>
                                  <p:childTnLst>
                                    <p:anim calcmode="lin" valueType="num">
                                      <p:cBhvr additive="base">
                                        <p:cTn id="10" dur="500"/>
                                        <p:tgtEl>
                                          <p:spTgt spid="9"/>
                                        </p:tgtEl>
                                        <p:attrNameLst>
                                          <p:attrName>ppt_x</p:attrName>
                                        </p:attrNameLst>
                                      </p:cBhvr>
                                      <p:tavLst>
                                        <p:tav tm="0">
                                          <p:val>
                                            <p:strVal val="ppt_x"/>
                                          </p:val>
                                        </p:tav>
                                        <p:tav tm="100000">
                                          <p:val>
                                            <p:strVal val="ppt_x"/>
                                          </p:val>
                                        </p:tav>
                                      </p:tavLst>
                                    </p:anim>
                                    <p:anim calcmode="lin" valueType="num">
                                      <p:cBhvr additive="base">
                                        <p:cTn id="11" dur="500"/>
                                        <p:tgtEl>
                                          <p:spTgt spid="9"/>
                                        </p:tgtEl>
                                        <p:attrNameLst>
                                          <p:attrName>ppt_y</p:attrName>
                                        </p:attrNameLst>
                                      </p:cBhvr>
                                      <p:tavLst>
                                        <p:tav tm="0">
                                          <p:val>
                                            <p:strVal val="ppt_y"/>
                                          </p:val>
                                        </p:tav>
                                        <p:tav tm="100000">
                                          <p:val>
                                            <p:strVal val="0-ppt_h/2"/>
                                          </p:val>
                                        </p:tav>
                                      </p:tavLst>
                                    </p:anim>
                                    <p:set>
                                      <p:cBhvr>
                                        <p:cTn id="12"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p:cNvSpPr txBox="1"/>
          <p:nvPr/>
        </p:nvSpPr>
        <p:spPr>
          <a:xfrm>
            <a:off x="8660376" y="237901"/>
            <a:ext cx="3142901" cy="646331"/>
          </a:xfrm>
          <a:prstGeom prst="rect">
            <a:avLst/>
          </a:prstGeom>
          <a:noFill/>
        </p:spPr>
        <p:txBody>
          <a:bodyPr wrap="square" rtlCol="0">
            <a:spAutoFit/>
          </a:bodyPr>
          <a:lstStyle/>
          <a:p>
            <a:pPr algn="r"/>
            <a:r>
              <a:rPr lang="en-GB" dirty="0">
                <a:solidFill>
                  <a:schemeClr val="bg1"/>
                </a:solidFill>
                <a:latin typeface="Panton Black Caps" panose="00000500000000000000" pitchFamily="50" charset="0"/>
              </a:rPr>
              <a:t>On point!</a:t>
            </a:r>
          </a:p>
          <a:p>
            <a:pPr algn="r"/>
            <a:r>
              <a:rPr lang="en-GB" dirty="0">
                <a:solidFill>
                  <a:schemeClr val="bg1"/>
                </a:solidFill>
                <a:latin typeface="Panton Black Caps" panose="00000500000000000000" pitchFamily="50" charset="0"/>
              </a:rPr>
              <a:t>Today’s top 10</a:t>
            </a:r>
          </a:p>
        </p:txBody>
      </p:sp>
      <p:sp>
        <p:nvSpPr>
          <p:cNvPr id="10" name="Rectangle 9"/>
          <p:cNvSpPr/>
          <p:nvPr/>
        </p:nvSpPr>
        <p:spPr>
          <a:xfrm>
            <a:off x="0" y="0"/>
            <a:ext cx="12192000" cy="2933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43264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xit" presetSubtype="1" accel="100000" fill="hold" grpId="1" nodeType="withEffect">
                                  <p:stCondLst>
                                    <p:cond delay="5000"/>
                                  </p:stCondLst>
                                  <p:childTnLst>
                                    <p:anim calcmode="lin" valueType="num">
                                      <p:cBhvr additive="base">
                                        <p:cTn id="10" dur="500"/>
                                        <p:tgtEl>
                                          <p:spTgt spid="9"/>
                                        </p:tgtEl>
                                        <p:attrNameLst>
                                          <p:attrName>ppt_x</p:attrName>
                                        </p:attrNameLst>
                                      </p:cBhvr>
                                      <p:tavLst>
                                        <p:tav tm="0">
                                          <p:val>
                                            <p:strVal val="ppt_x"/>
                                          </p:val>
                                        </p:tav>
                                        <p:tav tm="100000">
                                          <p:val>
                                            <p:strVal val="ppt_x"/>
                                          </p:val>
                                        </p:tav>
                                      </p:tavLst>
                                    </p:anim>
                                    <p:anim calcmode="lin" valueType="num">
                                      <p:cBhvr additive="base">
                                        <p:cTn id="11" dur="500"/>
                                        <p:tgtEl>
                                          <p:spTgt spid="9"/>
                                        </p:tgtEl>
                                        <p:attrNameLst>
                                          <p:attrName>ppt_y</p:attrName>
                                        </p:attrNameLst>
                                      </p:cBhvr>
                                      <p:tavLst>
                                        <p:tav tm="0">
                                          <p:val>
                                            <p:strVal val="ppt_y"/>
                                          </p:val>
                                        </p:tav>
                                        <p:tav tm="100000">
                                          <p:val>
                                            <p:strVal val="0-ppt_h/2"/>
                                          </p:val>
                                        </p:tav>
                                      </p:tavLst>
                                    </p:anim>
                                    <p:set>
                                      <p:cBhvr>
                                        <p:cTn id="12"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cxnSp>
        <p:nvCxnSpPr>
          <p:cNvPr id="41" name="Straight Connector 40"/>
          <p:cNvCxnSpPr/>
          <p:nvPr/>
        </p:nvCxnSpPr>
        <p:spPr>
          <a:xfrm>
            <a:off x="0" y="6174772"/>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7971" y="5875158"/>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971" y="557385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7971" y="527439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7971" y="4976553"/>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096000" y="0"/>
            <a:ext cx="0" cy="6857999"/>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p:cNvSpPr txBox="1"/>
          <p:nvPr/>
        </p:nvSpPr>
        <p:spPr>
          <a:xfrm>
            <a:off x="490313" y="329400"/>
            <a:ext cx="5605687" cy="2862322"/>
          </a:xfrm>
          <a:prstGeom prst="rect">
            <a:avLst/>
          </a:prstGeom>
          <a:noFill/>
        </p:spPr>
        <p:txBody>
          <a:bodyPr wrap="square" rtlCol="0">
            <a:spAutoFit/>
          </a:bodyPr>
          <a:lstStyle/>
          <a:p>
            <a:r>
              <a:rPr lang="en-GB" sz="2000" dirty="0">
                <a:solidFill>
                  <a:schemeClr val="bg1"/>
                </a:solidFill>
                <a:latin typeface="Panton Black Caps" panose="00000500000000000000" pitchFamily="50" charset="0"/>
              </a:rPr>
              <a:t>Artists should be in Panton black</a:t>
            </a:r>
          </a:p>
          <a:p>
            <a:r>
              <a:rPr lang="en-GB" sz="2000" dirty="0">
                <a:solidFill>
                  <a:schemeClr val="bg1"/>
                </a:solidFill>
                <a:latin typeface="Panton Light Caps" panose="00000500000000000000" pitchFamily="50" charset="0"/>
              </a:rPr>
              <a:t>Song title in Panton light</a:t>
            </a:r>
          </a:p>
          <a:p>
            <a:endParaRPr lang="en-GB" sz="2000" dirty="0">
              <a:solidFill>
                <a:schemeClr val="bg1"/>
              </a:solidFill>
              <a:latin typeface="Panton Light Caps" panose="00000500000000000000" pitchFamily="50" charset="0"/>
            </a:endParaRPr>
          </a:p>
          <a:p>
            <a:r>
              <a:rPr lang="en-GB" sz="2000" dirty="0">
                <a:solidFill>
                  <a:schemeClr val="bg1"/>
                </a:solidFill>
                <a:latin typeface="Panton Black Caps" panose="00000500000000000000" pitchFamily="50" charset="0"/>
              </a:rPr>
              <a:t>All text should be right aligned</a:t>
            </a:r>
          </a:p>
          <a:p>
            <a:endParaRPr lang="en-GB" sz="2000" dirty="0">
              <a:solidFill>
                <a:schemeClr val="bg1"/>
              </a:solidFill>
              <a:latin typeface="Panton Light Caps" panose="00000500000000000000" pitchFamily="50" charset="0"/>
            </a:endParaRPr>
          </a:p>
          <a:p>
            <a:r>
              <a:rPr lang="en-GB" sz="2000" dirty="0">
                <a:solidFill>
                  <a:schemeClr val="bg1"/>
                </a:solidFill>
                <a:latin typeface="Panton Black Caps" panose="00000500000000000000" pitchFamily="50" charset="0"/>
              </a:rPr>
              <a:t>Text Sits above each line in line with characters like Ab12, characters which sit slightly under the line like c or 3 are fine.</a:t>
            </a:r>
          </a:p>
        </p:txBody>
      </p:sp>
      <p:cxnSp>
        <p:nvCxnSpPr>
          <p:cNvPr id="33" name="Straight Connector 32"/>
          <p:cNvCxnSpPr/>
          <p:nvPr/>
        </p:nvCxnSpPr>
        <p:spPr>
          <a:xfrm>
            <a:off x="490313" y="3694186"/>
            <a:ext cx="5605687" cy="0"/>
          </a:xfrm>
          <a:prstGeom prst="line">
            <a:avLst/>
          </a:prstGeom>
          <a:ln w="76200">
            <a:solidFill>
              <a:srgbClr val="00FFFF"/>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582436" y="3158685"/>
            <a:ext cx="5285194" cy="507406"/>
          </a:xfrm>
          <a:custGeom>
            <a:avLst/>
            <a:gdLst/>
            <a:ahLst/>
            <a:cxnLst/>
            <a:rect l="l" t="t" r="r" b="b"/>
            <a:pathLst>
              <a:path w="5285194" h="507406">
                <a:moveTo>
                  <a:pt x="645602" y="305781"/>
                </a:moveTo>
                <a:lnTo>
                  <a:pt x="645602" y="386105"/>
                </a:lnTo>
                <a:lnTo>
                  <a:pt x="725210" y="386105"/>
                </a:lnTo>
                <a:cubicBezTo>
                  <a:pt x="739951" y="386220"/>
                  <a:pt x="750960" y="383073"/>
                  <a:pt x="758237" y="376666"/>
                </a:cubicBezTo>
                <a:cubicBezTo>
                  <a:pt x="765515" y="370258"/>
                  <a:pt x="769146" y="359903"/>
                  <a:pt x="769132" y="345600"/>
                </a:cubicBezTo>
                <a:cubicBezTo>
                  <a:pt x="769146" y="331927"/>
                  <a:pt x="765515" y="321857"/>
                  <a:pt x="758237" y="315393"/>
                </a:cubicBezTo>
                <a:cubicBezTo>
                  <a:pt x="750960" y="308928"/>
                  <a:pt x="739951" y="305724"/>
                  <a:pt x="725210" y="305781"/>
                </a:cubicBezTo>
                <a:close/>
                <a:moveTo>
                  <a:pt x="3420806" y="263261"/>
                </a:moveTo>
                <a:lnTo>
                  <a:pt x="3420806" y="467716"/>
                </a:lnTo>
                <a:lnTo>
                  <a:pt x="3600540" y="467716"/>
                </a:lnTo>
                <a:cubicBezTo>
                  <a:pt x="3634326" y="467630"/>
                  <a:pt x="3660223" y="458882"/>
                  <a:pt x="3678230" y="441473"/>
                </a:cubicBezTo>
                <a:cubicBezTo>
                  <a:pt x="3696238" y="424064"/>
                  <a:pt x="3705327" y="398507"/>
                  <a:pt x="3705498" y="364803"/>
                </a:cubicBezTo>
                <a:cubicBezTo>
                  <a:pt x="3705327" y="331757"/>
                  <a:pt x="3696238" y="306600"/>
                  <a:pt x="3678230" y="289333"/>
                </a:cubicBezTo>
                <a:cubicBezTo>
                  <a:pt x="3660223" y="272067"/>
                  <a:pt x="3634326" y="263376"/>
                  <a:pt x="3600540" y="263261"/>
                </a:cubicBezTo>
                <a:close/>
                <a:moveTo>
                  <a:pt x="229220" y="135017"/>
                </a:moveTo>
                <a:cubicBezTo>
                  <a:pt x="229534" y="136118"/>
                  <a:pt x="229077" y="146267"/>
                  <a:pt x="227849" y="165464"/>
                </a:cubicBezTo>
                <a:cubicBezTo>
                  <a:pt x="226621" y="184661"/>
                  <a:pt x="222737" y="206303"/>
                  <a:pt x="216197" y="230389"/>
                </a:cubicBezTo>
                <a:lnTo>
                  <a:pt x="190836" y="311353"/>
                </a:lnTo>
                <a:lnTo>
                  <a:pt x="276513" y="311353"/>
                </a:lnTo>
                <a:lnTo>
                  <a:pt x="251153" y="231075"/>
                </a:lnTo>
                <a:cubicBezTo>
                  <a:pt x="244527" y="206660"/>
                  <a:pt x="240300" y="184819"/>
                  <a:pt x="238473" y="165550"/>
                </a:cubicBezTo>
                <a:cubicBezTo>
                  <a:pt x="236645" y="146281"/>
                  <a:pt x="235845" y="136103"/>
                  <a:pt x="236074" y="135017"/>
                </a:cubicBezTo>
                <a:close/>
                <a:moveTo>
                  <a:pt x="645602" y="119929"/>
                </a:moveTo>
                <a:lnTo>
                  <a:pt x="645602" y="195453"/>
                </a:lnTo>
                <a:lnTo>
                  <a:pt x="712177" y="195453"/>
                </a:lnTo>
                <a:cubicBezTo>
                  <a:pt x="725933" y="195582"/>
                  <a:pt x="736342" y="192750"/>
                  <a:pt x="743406" y="186957"/>
                </a:cubicBezTo>
                <a:cubicBezTo>
                  <a:pt x="750469" y="181164"/>
                  <a:pt x="754015" y="171637"/>
                  <a:pt x="754044" y="158378"/>
                </a:cubicBezTo>
                <a:cubicBezTo>
                  <a:pt x="754015" y="145061"/>
                  <a:pt x="750469" y="135306"/>
                  <a:pt x="743406" y="129112"/>
                </a:cubicBezTo>
                <a:cubicBezTo>
                  <a:pt x="736342" y="122919"/>
                  <a:pt x="725933" y="119858"/>
                  <a:pt x="712177" y="119929"/>
                </a:cubicBezTo>
                <a:close/>
                <a:moveTo>
                  <a:pt x="3420806" y="39691"/>
                </a:moveTo>
                <a:lnTo>
                  <a:pt x="3420806" y="234544"/>
                </a:lnTo>
                <a:lnTo>
                  <a:pt x="3589567" y="234544"/>
                </a:lnTo>
                <a:cubicBezTo>
                  <a:pt x="3621652" y="234529"/>
                  <a:pt x="3646320" y="226325"/>
                  <a:pt x="3663571" y="209930"/>
                </a:cubicBezTo>
                <a:cubicBezTo>
                  <a:pt x="3680821" y="193535"/>
                  <a:pt x="3689539" y="169035"/>
                  <a:pt x="3689725" y="136431"/>
                </a:cubicBezTo>
                <a:cubicBezTo>
                  <a:pt x="3689582" y="104484"/>
                  <a:pt x="3680950" y="80385"/>
                  <a:pt x="3663828" y="64133"/>
                </a:cubicBezTo>
                <a:cubicBezTo>
                  <a:pt x="3646706" y="47881"/>
                  <a:pt x="3621952" y="39734"/>
                  <a:pt x="3589567" y="39691"/>
                </a:cubicBezTo>
                <a:close/>
                <a:moveTo>
                  <a:pt x="3109238" y="38319"/>
                </a:moveTo>
                <a:cubicBezTo>
                  <a:pt x="3109309" y="40190"/>
                  <a:pt x="3108995" y="43820"/>
                  <a:pt x="3108295" y="49208"/>
                </a:cubicBezTo>
                <a:cubicBezTo>
                  <a:pt x="3107595" y="54596"/>
                  <a:pt x="3106080" y="60799"/>
                  <a:pt x="3103750" y="67816"/>
                </a:cubicBezTo>
                <a:lnTo>
                  <a:pt x="3006338" y="311353"/>
                </a:lnTo>
                <a:lnTo>
                  <a:pt x="3215568" y="311353"/>
                </a:lnTo>
                <a:lnTo>
                  <a:pt x="3118156" y="67816"/>
                </a:lnTo>
                <a:cubicBezTo>
                  <a:pt x="3115812" y="60799"/>
                  <a:pt x="3114155" y="54596"/>
                  <a:pt x="3113183" y="49208"/>
                </a:cubicBezTo>
                <a:cubicBezTo>
                  <a:pt x="3112211" y="43820"/>
                  <a:pt x="3111582" y="40190"/>
                  <a:pt x="3111296" y="38319"/>
                </a:cubicBezTo>
                <a:close/>
                <a:moveTo>
                  <a:pt x="4430891" y="10287"/>
                </a:moveTo>
                <a:lnTo>
                  <a:pt x="4442518" y="10287"/>
                </a:lnTo>
                <a:cubicBezTo>
                  <a:pt x="4445553" y="10230"/>
                  <a:pt x="4447690" y="10859"/>
                  <a:pt x="4448930" y="12174"/>
                </a:cubicBezTo>
                <a:cubicBezTo>
                  <a:pt x="4450169" y="13490"/>
                  <a:pt x="4450768" y="15833"/>
                  <a:pt x="4450725" y="19204"/>
                </a:cubicBezTo>
                <a:lnTo>
                  <a:pt x="4450725" y="488206"/>
                </a:lnTo>
                <a:cubicBezTo>
                  <a:pt x="4450768" y="491577"/>
                  <a:pt x="4450169" y="493920"/>
                  <a:pt x="4448930" y="495234"/>
                </a:cubicBezTo>
                <a:cubicBezTo>
                  <a:pt x="4447690" y="496548"/>
                  <a:pt x="4445553" y="497176"/>
                  <a:pt x="4442518" y="497119"/>
                </a:cubicBezTo>
                <a:lnTo>
                  <a:pt x="4428155" y="497119"/>
                </a:lnTo>
                <a:cubicBezTo>
                  <a:pt x="4424792" y="497176"/>
                  <a:pt x="4422456" y="496548"/>
                  <a:pt x="4421145" y="495234"/>
                </a:cubicBezTo>
                <a:cubicBezTo>
                  <a:pt x="4419834" y="493920"/>
                  <a:pt x="4419207" y="491577"/>
                  <a:pt x="4419264" y="488206"/>
                </a:cubicBezTo>
                <a:lnTo>
                  <a:pt x="4419264" y="48688"/>
                </a:lnTo>
                <a:lnTo>
                  <a:pt x="4249871" y="142626"/>
                </a:lnTo>
                <a:cubicBezTo>
                  <a:pt x="4247171" y="144368"/>
                  <a:pt x="4244856" y="144997"/>
                  <a:pt x="4242928" y="144511"/>
                </a:cubicBezTo>
                <a:cubicBezTo>
                  <a:pt x="4240999" y="144026"/>
                  <a:pt x="4239198" y="142254"/>
                  <a:pt x="4237527" y="139197"/>
                </a:cubicBezTo>
                <a:lnTo>
                  <a:pt x="4230669" y="127541"/>
                </a:lnTo>
                <a:cubicBezTo>
                  <a:pt x="4229012" y="125155"/>
                  <a:pt x="4228554" y="123070"/>
                  <a:pt x="4229297" y="121284"/>
                </a:cubicBezTo>
                <a:cubicBezTo>
                  <a:pt x="4230040" y="119498"/>
                  <a:pt x="4231641" y="117927"/>
                  <a:pt x="4234098" y="116570"/>
                </a:cubicBezTo>
                <a:lnTo>
                  <a:pt x="4418578" y="13719"/>
                </a:lnTo>
                <a:cubicBezTo>
                  <a:pt x="4420503" y="12376"/>
                  <a:pt x="4422298" y="11461"/>
                  <a:pt x="4423966" y="10974"/>
                </a:cubicBezTo>
                <a:cubicBezTo>
                  <a:pt x="4425633" y="10488"/>
                  <a:pt x="4427941" y="10259"/>
                  <a:pt x="4430891" y="10287"/>
                </a:cubicBezTo>
                <a:close/>
                <a:moveTo>
                  <a:pt x="3398236" y="10287"/>
                </a:moveTo>
                <a:lnTo>
                  <a:pt x="3592997" y="10287"/>
                </a:lnTo>
                <a:cubicBezTo>
                  <a:pt x="3634082" y="10426"/>
                  <a:pt x="3665766" y="20929"/>
                  <a:pt x="3688048" y="41798"/>
                </a:cubicBezTo>
                <a:cubicBezTo>
                  <a:pt x="3710330" y="62667"/>
                  <a:pt x="3721604" y="93067"/>
                  <a:pt x="3721872" y="133000"/>
                </a:cubicBezTo>
                <a:cubicBezTo>
                  <a:pt x="3721817" y="162175"/>
                  <a:pt x="3715771" y="186158"/>
                  <a:pt x="3703732" y="204951"/>
                </a:cubicBezTo>
                <a:cubicBezTo>
                  <a:pt x="3691693" y="223743"/>
                  <a:pt x="3673988" y="237254"/>
                  <a:pt x="3650619" y="245484"/>
                </a:cubicBezTo>
                <a:lnTo>
                  <a:pt x="3650619" y="246851"/>
                </a:lnTo>
                <a:cubicBezTo>
                  <a:pt x="3678882" y="253063"/>
                  <a:pt x="3700532" y="266313"/>
                  <a:pt x="3715568" y="286601"/>
                </a:cubicBezTo>
                <a:cubicBezTo>
                  <a:pt x="3730604" y="306890"/>
                  <a:pt x="3738192" y="333872"/>
                  <a:pt x="3738331" y="367548"/>
                </a:cubicBezTo>
                <a:cubicBezTo>
                  <a:pt x="3737878" y="409566"/>
                  <a:pt x="3725603" y="441624"/>
                  <a:pt x="3701507" y="463722"/>
                </a:cubicBezTo>
                <a:cubicBezTo>
                  <a:pt x="3677411" y="485819"/>
                  <a:pt x="3644213" y="496952"/>
                  <a:pt x="3601915" y="497119"/>
                </a:cubicBezTo>
                <a:lnTo>
                  <a:pt x="3398236" y="497119"/>
                </a:lnTo>
                <a:cubicBezTo>
                  <a:pt x="3394873" y="497176"/>
                  <a:pt x="3392536" y="496549"/>
                  <a:pt x="3391225" y="495239"/>
                </a:cubicBezTo>
                <a:cubicBezTo>
                  <a:pt x="3389914" y="493928"/>
                  <a:pt x="3389288" y="491592"/>
                  <a:pt x="3389345" y="488230"/>
                </a:cubicBezTo>
                <a:lnTo>
                  <a:pt x="3389345" y="19177"/>
                </a:lnTo>
                <a:cubicBezTo>
                  <a:pt x="3389288" y="15815"/>
                  <a:pt x="3389914" y="13478"/>
                  <a:pt x="3391225" y="12168"/>
                </a:cubicBezTo>
                <a:cubicBezTo>
                  <a:pt x="3392536" y="10857"/>
                  <a:pt x="3394873" y="10230"/>
                  <a:pt x="3398236" y="10287"/>
                </a:cubicBezTo>
                <a:close/>
                <a:moveTo>
                  <a:pt x="1567057" y="10287"/>
                </a:moveTo>
                <a:lnTo>
                  <a:pt x="1608179" y="10287"/>
                </a:lnTo>
                <a:cubicBezTo>
                  <a:pt x="1618974" y="10159"/>
                  <a:pt x="1626513" y="12302"/>
                  <a:pt x="1630796" y="16717"/>
                </a:cubicBezTo>
                <a:cubicBezTo>
                  <a:pt x="1635079" y="21132"/>
                  <a:pt x="1637135" y="28589"/>
                  <a:pt x="1636964" y="39089"/>
                </a:cubicBezTo>
                <a:lnTo>
                  <a:pt x="1636964" y="468321"/>
                </a:lnTo>
                <a:cubicBezTo>
                  <a:pt x="1637135" y="478820"/>
                  <a:pt x="1635079" y="486277"/>
                  <a:pt x="1630796" y="490691"/>
                </a:cubicBezTo>
                <a:cubicBezTo>
                  <a:pt x="1626513" y="495105"/>
                  <a:pt x="1618974" y="497248"/>
                  <a:pt x="1608179" y="497119"/>
                </a:cubicBezTo>
                <a:lnTo>
                  <a:pt x="1530732" y="497119"/>
                </a:lnTo>
                <a:cubicBezTo>
                  <a:pt x="1519909" y="497248"/>
                  <a:pt x="1512256" y="495105"/>
                  <a:pt x="1507772" y="490691"/>
                </a:cubicBezTo>
                <a:cubicBezTo>
                  <a:pt x="1503289" y="486277"/>
                  <a:pt x="1501118" y="478820"/>
                  <a:pt x="1501261" y="468321"/>
                </a:cubicBezTo>
                <a:lnTo>
                  <a:pt x="1501261" y="182395"/>
                </a:lnTo>
                <a:lnTo>
                  <a:pt x="1455313" y="208450"/>
                </a:lnTo>
                <a:cubicBezTo>
                  <a:pt x="1444197" y="214564"/>
                  <a:pt x="1435224" y="216564"/>
                  <a:pt x="1428395" y="214450"/>
                </a:cubicBezTo>
                <a:cubicBezTo>
                  <a:pt x="1421565" y="212336"/>
                  <a:pt x="1415679" y="206450"/>
                  <a:pt x="1410735" y="196794"/>
                </a:cubicBezTo>
                <a:lnTo>
                  <a:pt x="1378503" y="138512"/>
                </a:lnTo>
                <a:cubicBezTo>
                  <a:pt x="1373417" y="129184"/>
                  <a:pt x="1372102" y="121613"/>
                  <a:pt x="1374560" y="115799"/>
                </a:cubicBezTo>
                <a:cubicBezTo>
                  <a:pt x="1377017" y="109985"/>
                  <a:pt x="1382904" y="104299"/>
                  <a:pt x="1392219" y="98742"/>
                </a:cubicBezTo>
                <a:lnTo>
                  <a:pt x="1525935" y="21947"/>
                </a:lnTo>
                <a:cubicBezTo>
                  <a:pt x="1533431" y="17261"/>
                  <a:pt x="1540027" y="14118"/>
                  <a:pt x="1545725" y="12517"/>
                </a:cubicBezTo>
                <a:cubicBezTo>
                  <a:pt x="1551422" y="10916"/>
                  <a:pt x="1558532" y="10173"/>
                  <a:pt x="1567057" y="10287"/>
                </a:cubicBezTo>
                <a:close/>
                <a:moveTo>
                  <a:pt x="196320" y="10287"/>
                </a:moveTo>
                <a:lnTo>
                  <a:pt x="274457" y="10287"/>
                </a:lnTo>
                <a:cubicBezTo>
                  <a:pt x="284210" y="10116"/>
                  <a:pt x="291778" y="11659"/>
                  <a:pt x="297161" y="14916"/>
                </a:cubicBezTo>
                <a:cubicBezTo>
                  <a:pt x="302544" y="18174"/>
                  <a:pt x="306857" y="24174"/>
                  <a:pt x="310098" y="32918"/>
                </a:cubicBezTo>
                <a:lnTo>
                  <a:pt x="468429" y="469001"/>
                </a:lnTo>
                <a:cubicBezTo>
                  <a:pt x="471886" y="478274"/>
                  <a:pt x="472001" y="485275"/>
                  <a:pt x="468773" y="490004"/>
                </a:cubicBezTo>
                <a:cubicBezTo>
                  <a:pt x="465545" y="494733"/>
                  <a:pt x="458804" y="497105"/>
                  <a:pt x="448552" y="497119"/>
                </a:cubicBezTo>
                <a:lnTo>
                  <a:pt x="374527" y="497119"/>
                </a:lnTo>
                <a:cubicBezTo>
                  <a:pt x="357135" y="497248"/>
                  <a:pt x="344797" y="495105"/>
                  <a:pt x="337515" y="490690"/>
                </a:cubicBezTo>
                <a:cubicBezTo>
                  <a:pt x="330232" y="486275"/>
                  <a:pt x="325434" y="478817"/>
                  <a:pt x="323121" y="468316"/>
                </a:cubicBezTo>
                <a:lnTo>
                  <a:pt x="307357" y="418938"/>
                </a:lnTo>
                <a:lnTo>
                  <a:pt x="159307" y="418938"/>
                </a:lnTo>
                <a:lnTo>
                  <a:pt x="143543" y="468316"/>
                </a:lnTo>
                <a:cubicBezTo>
                  <a:pt x="140601" y="478817"/>
                  <a:pt x="135689" y="486275"/>
                  <a:pt x="128807" y="490690"/>
                </a:cubicBezTo>
                <a:cubicBezTo>
                  <a:pt x="121924" y="495105"/>
                  <a:pt x="110158" y="497248"/>
                  <a:pt x="93508" y="497119"/>
                </a:cubicBezTo>
                <a:lnTo>
                  <a:pt x="21539" y="497119"/>
                </a:lnTo>
                <a:cubicBezTo>
                  <a:pt x="11044" y="497105"/>
                  <a:pt x="4447" y="494733"/>
                  <a:pt x="1747" y="490004"/>
                </a:cubicBezTo>
                <a:cubicBezTo>
                  <a:pt x="-952" y="485275"/>
                  <a:pt x="-523" y="478274"/>
                  <a:pt x="3033" y="469001"/>
                </a:cubicBezTo>
                <a:lnTo>
                  <a:pt x="160678" y="34290"/>
                </a:lnTo>
                <a:cubicBezTo>
                  <a:pt x="163920" y="24589"/>
                  <a:pt x="168232" y="18102"/>
                  <a:pt x="173615" y="14830"/>
                </a:cubicBezTo>
                <a:cubicBezTo>
                  <a:pt x="178999" y="11559"/>
                  <a:pt x="186567" y="10044"/>
                  <a:pt x="196320" y="10287"/>
                </a:cubicBezTo>
                <a:close/>
                <a:moveTo>
                  <a:pt x="539370" y="9601"/>
                </a:moveTo>
                <a:lnTo>
                  <a:pt x="740317" y="9601"/>
                </a:lnTo>
                <a:cubicBezTo>
                  <a:pt x="788017" y="9800"/>
                  <a:pt x="825090" y="21052"/>
                  <a:pt x="851536" y="43355"/>
                </a:cubicBezTo>
                <a:cubicBezTo>
                  <a:pt x="877982" y="65659"/>
                  <a:pt x="891405" y="97821"/>
                  <a:pt x="891804" y="139840"/>
                </a:cubicBezTo>
                <a:cubicBezTo>
                  <a:pt x="891932" y="162668"/>
                  <a:pt x="888077" y="182227"/>
                  <a:pt x="880240" y="198517"/>
                </a:cubicBezTo>
                <a:cubicBezTo>
                  <a:pt x="872402" y="214806"/>
                  <a:pt x="859811" y="228861"/>
                  <a:pt x="842468" y="240681"/>
                </a:cubicBezTo>
                <a:lnTo>
                  <a:pt x="842468" y="243422"/>
                </a:lnTo>
                <a:cubicBezTo>
                  <a:pt x="864544" y="252999"/>
                  <a:pt x="881564" y="267594"/>
                  <a:pt x="893530" y="287206"/>
                </a:cubicBezTo>
                <a:cubicBezTo>
                  <a:pt x="905495" y="306818"/>
                  <a:pt x="911550" y="331546"/>
                  <a:pt x="911692" y="361390"/>
                </a:cubicBezTo>
                <a:cubicBezTo>
                  <a:pt x="910707" y="405741"/>
                  <a:pt x="894686" y="439418"/>
                  <a:pt x="863626" y="462422"/>
                </a:cubicBezTo>
                <a:cubicBezTo>
                  <a:pt x="832568" y="485426"/>
                  <a:pt x="792380" y="496992"/>
                  <a:pt x="743063" y="497119"/>
                </a:cubicBezTo>
                <a:lnTo>
                  <a:pt x="539370" y="497119"/>
                </a:lnTo>
                <a:cubicBezTo>
                  <a:pt x="528547" y="497248"/>
                  <a:pt x="520894" y="495106"/>
                  <a:pt x="516410" y="490695"/>
                </a:cubicBezTo>
                <a:cubicBezTo>
                  <a:pt x="511927" y="486283"/>
                  <a:pt x="509756" y="478831"/>
                  <a:pt x="509899" y="468338"/>
                </a:cubicBezTo>
                <a:lnTo>
                  <a:pt x="509899" y="39068"/>
                </a:lnTo>
                <a:cubicBezTo>
                  <a:pt x="509756" y="28246"/>
                  <a:pt x="511927" y="20594"/>
                  <a:pt x="516410" y="16111"/>
                </a:cubicBezTo>
                <a:cubicBezTo>
                  <a:pt x="520894" y="11628"/>
                  <a:pt x="528547" y="9458"/>
                  <a:pt x="539370" y="9601"/>
                </a:cubicBezTo>
                <a:close/>
                <a:moveTo>
                  <a:pt x="3104436" y="6858"/>
                </a:moveTo>
                <a:lnTo>
                  <a:pt x="3118156" y="6858"/>
                </a:lnTo>
                <a:cubicBezTo>
                  <a:pt x="3121215" y="6815"/>
                  <a:pt x="3123673" y="7414"/>
                  <a:pt x="3125531" y="8653"/>
                </a:cubicBezTo>
                <a:cubicBezTo>
                  <a:pt x="3127389" y="9893"/>
                  <a:pt x="3128818" y="12030"/>
                  <a:pt x="3129818" y="15065"/>
                </a:cubicBezTo>
                <a:lnTo>
                  <a:pt x="3319840" y="488890"/>
                </a:lnTo>
                <a:cubicBezTo>
                  <a:pt x="3320926" y="491333"/>
                  <a:pt x="3320983" y="493304"/>
                  <a:pt x="3320011" y="494805"/>
                </a:cubicBezTo>
                <a:cubicBezTo>
                  <a:pt x="3319039" y="496305"/>
                  <a:pt x="3316696" y="497076"/>
                  <a:pt x="3312980" y="497119"/>
                </a:cubicBezTo>
                <a:lnTo>
                  <a:pt x="3300632" y="497119"/>
                </a:lnTo>
                <a:cubicBezTo>
                  <a:pt x="3295587" y="497191"/>
                  <a:pt x="3291957" y="496705"/>
                  <a:pt x="3289742" y="495662"/>
                </a:cubicBezTo>
                <a:cubicBezTo>
                  <a:pt x="3287527" y="494619"/>
                  <a:pt x="3286126" y="492590"/>
                  <a:pt x="3285540" y="489576"/>
                </a:cubicBezTo>
                <a:lnTo>
                  <a:pt x="3224486" y="338014"/>
                </a:lnTo>
                <a:lnTo>
                  <a:pt x="2996734" y="338014"/>
                </a:lnTo>
                <a:lnTo>
                  <a:pt x="2936367" y="489576"/>
                </a:lnTo>
                <a:cubicBezTo>
                  <a:pt x="2935452" y="492590"/>
                  <a:pt x="2933851" y="494619"/>
                  <a:pt x="2931565" y="495662"/>
                </a:cubicBezTo>
                <a:cubicBezTo>
                  <a:pt x="2929278" y="496705"/>
                  <a:pt x="2925619" y="497191"/>
                  <a:pt x="2920588" y="497119"/>
                </a:cubicBezTo>
                <a:lnTo>
                  <a:pt x="2908927" y="497119"/>
                </a:lnTo>
                <a:cubicBezTo>
                  <a:pt x="2905539" y="497076"/>
                  <a:pt x="2903396" y="496305"/>
                  <a:pt x="2902495" y="494805"/>
                </a:cubicBezTo>
                <a:cubicBezTo>
                  <a:pt x="2901595" y="493304"/>
                  <a:pt x="2901681" y="491333"/>
                  <a:pt x="2902753" y="488890"/>
                </a:cubicBezTo>
                <a:lnTo>
                  <a:pt x="3092774" y="15065"/>
                </a:lnTo>
                <a:cubicBezTo>
                  <a:pt x="3094075" y="12030"/>
                  <a:pt x="3095590" y="9893"/>
                  <a:pt x="3097319" y="8653"/>
                </a:cubicBezTo>
                <a:cubicBezTo>
                  <a:pt x="3099048" y="7414"/>
                  <a:pt x="3101421" y="6815"/>
                  <a:pt x="3104436" y="6858"/>
                </a:cubicBezTo>
                <a:close/>
                <a:moveTo>
                  <a:pt x="5124114" y="686"/>
                </a:moveTo>
                <a:cubicBezTo>
                  <a:pt x="5172830" y="996"/>
                  <a:pt x="5209450" y="12872"/>
                  <a:pt x="5233970" y="36313"/>
                </a:cubicBezTo>
                <a:cubicBezTo>
                  <a:pt x="5258492" y="59754"/>
                  <a:pt x="5270765" y="92899"/>
                  <a:pt x="5270789" y="135747"/>
                </a:cubicBezTo>
                <a:cubicBezTo>
                  <a:pt x="5270962" y="159918"/>
                  <a:pt x="5265829" y="181900"/>
                  <a:pt x="5255389" y="201692"/>
                </a:cubicBezTo>
                <a:cubicBezTo>
                  <a:pt x="5244950" y="221485"/>
                  <a:pt x="5228166" y="236080"/>
                  <a:pt x="5205038" y="245480"/>
                </a:cubicBezTo>
                <a:cubicBezTo>
                  <a:pt x="5232074" y="253986"/>
                  <a:pt x="5252203" y="268635"/>
                  <a:pt x="5265425" y="289426"/>
                </a:cubicBezTo>
                <a:cubicBezTo>
                  <a:pt x="5278648" y="310216"/>
                  <a:pt x="5285236" y="335342"/>
                  <a:pt x="5285191" y="364801"/>
                </a:cubicBezTo>
                <a:cubicBezTo>
                  <a:pt x="5285438" y="408534"/>
                  <a:pt x="5272450" y="442993"/>
                  <a:pt x="5246229" y="468178"/>
                </a:cubicBezTo>
                <a:cubicBezTo>
                  <a:pt x="5220008" y="493362"/>
                  <a:pt x="5179074" y="506210"/>
                  <a:pt x="5123428" y="506720"/>
                </a:cubicBezTo>
                <a:cubicBezTo>
                  <a:pt x="5071079" y="506524"/>
                  <a:pt x="5031588" y="495964"/>
                  <a:pt x="5004956" y="475038"/>
                </a:cubicBezTo>
                <a:cubicBezTo>
                  <a:pt x="4978324" y="454113"/>
                  <a:pt x="4959750" y="423999"/>
                  <a:pt x="4949235" y="384697"/>
                </a:cubicBezTo>
                <a:cubicBezTo>
                  <a:pt x="4948178" y="381667"/>
                  <a:pt x="4948063" y="379323"/>
                  <a:pt x="4948892" y="377665"/>
                </a:cubicBezTo>
                <a:cubicBezTo>
                  <a:pt x="4949721" y="376007"/>
                  <a:pt x="4951664" y="374692"/>
                  <a:pt x="4954721" y="373720"/>
                </a:cubicBezTo>
                <a:lnTo>
                  <a:pt x="4967752" y="368917"/>
                </a:lnTo>
                <a:cubicBezTo>
                  <a:pt x="4970781" y="367860"/>
                  <a:pt x="4973123" y="367745"/>
                  <a:pt x="4974781" y="368574"/>
                </a:cubicBezTo>
                <a:cubicBezTo>
                  <a:pt x="4976438" y="369403"/>
                  <a:pt x="4977753" y="371347"/>
                  <a:pt x="4978724" y="374406"/>
                </a:cubicBezTo>
                <a:cubicBezTo>
                  <a:pt x="4988097" y="408409"/>
                  <a:pt x="5003470" y="434051"/>
                  <a:pt x="5024844" y="451332"/>
                </a:cubicBezTo>
                <a:cubicBezTo>
                  <a:pt x="5046218" y="468612"/>
                  <a:pt x="5079080" y="477274"/>
                  <a:pt x="5123428" y="477317"/>
                </a:cubicBezTo>
                <a:cubicBezTo>
                  <a:pt x="5168434" y="477002"/>
                  <a:pt x="5201352" y="466997"/>
                  <a:pt x="5222183" y="447301"/>
                </a:cubicBezTo>
                <a:cubicBezTo>
                  <a:pt x="5243015" y="427605"/>
                  <a:pt x="5253301" y="400105"/>
                  <a:pt x="5253044" y="364801"/>
                </a:cubicBezTo>
                <a:cubicBezTo>
                  <a:pt x="5252973" y="333199"/>
                  <a:pt x="5244372" y="308243"/>
                  <a:pt x="5227241" y="289933"/>
                </a:cubicBezTo>
                <a:cubicBezTo>
                  <a:pt x="5210110" y="271624"/>
                  <a:pt x="5184879" y="262276"/>
                  <a:pt x="5151546" y="261890"/>
                </a:cubicBezTo>
                <a:lnTo>
                  <a:pt x="5037017" y="261890"/>
                </a:lnTo>
                <a:cubicBezTo>
                  <a:pt x="5033974" y="261933"/>
                  <a:pt x="5031831" y="261334"/>
                  <a:pt x="5030588" y="260095"/>
                </a:cubicBezTo>
                <a:cubicBezTo>
                  <a:pt x="5029345" y="258856"/>
                  <a:pt x="5028744" y="256719"/>
                  <a:pt x="5028788" y="253685"/>
                </a:cubicBezTo>
                <a:lnTo>
                  <a:pt x="5028788" y="242061"/>
                </a:lnTo>
                <a:cubicBezTo>
                  <a:pt x="5028744" y="238699"/>
                  <a:pt x="5029345" y="236363"/>
                  <a:pt x="5030588" y="235052"/>
                </a:cubicBezTo>
                <a:cubicBezTo>
                  <a:pt x="5031831" y="233742"/>
                  <a:pt x="5033974" y="233115"/>
                  <a:pt x="5037017" y="233172"/>
                </a:cubicBezTo>
                <a:lnTo>
                  <a:pt x="5148117" y="233172"/>
                </a:lnTo>
                <a:cubicBezTo>
                  <a:pt x="5179849" y="232329"/>
                  <a:pt x="5203138" y="222695"/>
                  <a:pt x="5217983" y="204270"/>
                </a:cubicBezTo>
                <a:cubicBezTo>
                  <a:pt x="5232827" y="185846"/>
                  <a:pt x="5240171" y="163691"/>
                  <a:pt x="5240014" y="137805"/>
                </a:cubicBezTo>
                <a:cubicBezTo>
                  <a:pt x="5240000" y="103000"/>
                  <a:pt x="5230256" y="76386"/>
                  <a:pt x="5210782" y="57961"/>
                </a:cubicBezTo>
                <a:cubicBezTo>
                  <a:pt x="5191308" y="39537"/>
                  <a:pt x="5162190" y="30247"/>
                  <a:pt x="5123428" y="30089"/>
                </a:cubicBezTo>
                <a:cubicBezTo>
                  <a:pt x="5081351" y="29975"/>
                  <a:pt x="5049776" y="38094"/>
                  <a:pt x="5028702" y="54445"/>
                </a:cubicBezTo>
                <a:cubicBezTo>
                  <a:pt x="5007628" y="70797"/>
                  <a:pt x="4992340" y="96068"/>
                  <a:pt x="4982839" y="130258"/>
                </a:cubicBezTo>
                <a:cubicBezTo>
                  <a:pt x="4981868" y="133288"/>
                  <a:pt x="4980553" y="135118"/>
                  <a:pt x="4978896" y="135747"/>
                </a:cubicBezTo>
                <a:cubicBezTo>
                  <a:pt x="4977238" y="136376"/>
                  <a:pt x="4974895" y="136147"/>
                  <a:pt x="4971866" y="135061"/>
                </a:cubicBezTo>
                <a:lnTo>
                  <a:pt x="4958836" y="130944"/>
                </a:lnTo>
                <a:cubicBezTo>
                  <a:pt x="4955779" y="129986"/>
                  <a:pt x="4953836" y="128643"/>
                  <a:pt x="4953007" y="126913"/>
                </a:cubicBezTo>
                <a:cubicBezTo>
                  <a:pt x="4952178" y="125184"/>
                  <a:pt x="4952292" y="122640"/>
                  <a:pt x="4953350" y="119281"/>
                </a:cubicBezTo>
                <a:cubicBezTo>
                  <a:pt x="4963937" y="80420"/>
                  <a:pt x="4982368" y="50963"/>
                  <a:pt x="5008642" y="30910"/>
                </a:cubicBezTo>
                <a:cubicBezTo>
                  <a:pt x="5034917" y="10856"/>
                  <a:pt x="5073407" y="782"/>
                  <a:pt x="5124114" y="686"/>
                </a:cubicBezTo>
                <a:close/>
                <a:moveTo>
                  <a:pt x="4727453" y="686"/>
                </a:moveTo>
                <a:cubicBezTo>
                  <a:pt x="4773684" y="1768"/>
                  <a:pt x="4810342" y="15871"/>
                  <a:pt x="4837427" y="42996"/>
                </a:cubicBezTo>
                <a:cubicBezTo>
                  <a:pt x="4864511" y="70121"/>
                  <a:pt x="4878358" y="103773"/>
                  <a:pt x="4878969" y="143954"/>
                </a:cubicBezTo>
                <a:cubicBezTo>
                  <a:pt x="4878644" y="178657"/>
                  <a:pt x="4870920" y="206577"/>
                  <a:pt x="4855796" y="227714"/>
                </a:cubicBezTo>
                <a:cubicBezTo>
                  <a:pt x="4840672" y="248851"/>
                  <a:pt x="4820098" y="266254"/>
                  <a:pt x="4794075" y="279922"/>
                </a:cubicBezTo>
                <a:cubicBezTo>
                  <a:pt x="4768050" y="293589"/>
                  <a:pt x="4738526" y="306571"/>
                  <a:pt x="4705501" y="318867"/>
                </a:cubicBezTo>
                <a:cubicBezTo>
                  <a:pt x="4684556" y="326366"/>
                  <a:pt x="4664856" y="334691"/>
                  <a:pt x="4646401" y="343841"/>
                </a:cubicBezTo>
                <a:cubicBezTo>
                  <a:pt x="4627947" y="352991"/>
                  <a:pt x="4612922" y="364618"/>
                  <a:pt x="4601327" y="378722"/>
                </a:cubicBezTo>
                <a:cubicBezTo>
                  <a:pt x="4589733" y="392826"/>
                  <a:pt x="4583753" y="411058"/>
                  <a:pt x="4583389" y="433419"/>
                </a:cubicBezTo>
                <a:lnTo>
                  <a:pt x="4583389" y="467716"/>
                </a:lnTo>
                <a:lnTo>
                  <a:pt x="4868025" y="467716"/>
                </a:lnTo>
                <a:cubicBezTo>
                  <a:pt x="4871388" y="467673"/>
                  <a:pt x="4873725" y="468271"/>
                  <a:pt x="4875036" y="469511"/>
                </a:cubicBezTo>
                <a:cubicBezTo>
                  <a:pt x="4876347" y="470750"/>
                  <a:pt x="4876974" y="472887"/>
                  <a:pt x="4876917" y="475921"/>
                </a:cubicBezTo>
                <a:lnTo>
                  <a:pt x="4876917" y="488230"/>
                </a:lnTo>
                <a:cubicBezTo>
                  <a:pt x="4876974" y="491592"/>
                  <a:pt x="4876347" y="493928"/>
                  <a:pt x="4875036" y="495239"/>
                </a:cubicBezTo>
                <a:cubicBezTo>
                  <a:pt x="4873725" y="496549"/>
                  <a:pt x="4871388" y="497176"/>
                  <a:pt x="4868025" y="497119"/>
                </a:cubicBezTo>
                <a:lnTo>
                  <a:pt x="4559449" y="497119"/>
                </a:lnTo>
                <a:cubicBezTo>
                  <a:pt x="4553407" y="497233"/>
                  <a:pt x="4550443" y="494270"/>
                  <a:pt x="4550557" y="488230"/>
                </a:cubicBezTo>
                <a:lnTo>
                  <a:pt x="4550557" y="438906"/>
                </a:lnTo>
                <a:cubicBezTo>
                  <a:pt x="4550975" y="408873"/>
                  <a:pt x="4558055" y="384569"/>
                  <a:pt x="4571798" y="365994"/>
                </a:cubicBezTo>
                <a:cubicBezTo>
                  <a:pt x="4585541" y="347419"/>
                  <a:pt x="4603438" y="332311"/>
                  <a:pt x="4625490" y="320671"/>
                </a:cubicBezTo>
                <a:cubicBezTo>
                  <a:pt x="4647542" y="309032"/>
                  <a:pt x="4671239" y="298598"/>
                  <a:pt x="4696582" y="289372"/>
                </a:cubicBezTo>
                <a:cubicBezTo>
                  <a:pt x="4722185" y="280214"/>
                  <a:pt x="4746289" y="270255"/>
                  <a:pt x="4768894" y="259496"/>
                </a:cubicBezTo>
                <a:cubicBezTo>
                  <a:pt x="4791500" y="248737"/>
                  <a:pt x="4809912" y="234510"/>
                  <a:pt x="4824133" y="216815"/>
                </a:cubicBezTo>
                <a:cubicBezTo>
                  <a:pt x="4838353" y="199121"/>
                  <a:pt x="4845688" y="175291"/>
                  <a:pt x="4846136" y="145326"/>
                </a:cubicBezTo>
                <a:cubicBezTo>
                  <a:pt x="4845622" y="112615"/>
                  <a:pt x="4834645" y="85435"/>
                  <a:pt x="4813206" y="63786"/>
                </a:cubicBezTo>
                <a:cubicBezTo>
                  <a:pt x="4791768" y="42136"/>
                  <a:pt x="4762955" y="30904"/>
                  <a:pt x="4726767" y="30089"/>
                </a:cubicBezTo>
                <a:cubicBezTo>
                  <a:pt x="4689736" y="30089"/>
                  <a:pt x="4659695" y="37806"/>
                  <a:pt x="4636642" y="53239"/>
                </a:cubicBezTo>
                <a:cubicBezTo>
                  <a:pt x="4613589" y="68673"/>
                  <a:pt x="4595382" y="91823"/>
                  <a:pt x="4582021" y="122690"/>
                </a:cubicBezTo>
                <a:cubicBezTo>
                  <a:pt x="4580710" y="125419"/>
                  <a:pt x="4579228" y="127163"/>
                  <a:pt x="4577575" y="127920"/>
                </a:cubicBezTo>
                <a:cubicBezTo>
                  <a:pt x="4575922" y="128677"/>
                  <a:pt x="4573756" y="128534"/>
                  <a:pt x="4571077" y="127491"/>
                </a:cubicBezTo>
                <a:lnTo>
                  <a:pt x="4557397" y="122690"/>
                </a:lnTo>
                <a:cubicBezTo>
                  <a:pt x="4554347" y="121418"/>
                  <a:pt x="4552409" y="120017"/>
                  <a:pt x="4551582" y="118488"/>
                </a:cubicBezTo>
                <a:cubicBezTo>
                  <a:pt x="4550755" y="116959"/>
                  <a:pt x="4550869" y="114701"/>
                  <a:pt x="4551924" y="111715"/>
                </a:cubicBezTo>
                <a:cubicBezTo>
                  <a:pt x="4567301" y="75278"/>
                  <a:pt x="4589084" y="47685"/>
                  <a:pt x="4617273" y="28934"/>
                </a:cubicBezTo>
                <a:cubicBezTo>
                  <a:pt x="4645461" y="10184"/>
                  <a:pt x="4682188" y="768"/>
                  <a:pt x="4727453" y="686"/>
                </a:cubicBezTo>
                <a:close/>
                <a:moveTo>
                  <a:pt x="3997487" y="686"/>
                </a:moveTo>
                <a:cubicBezTo>
                  <a:pt x="4050051" y="768"/>
                  <a:pt x="4090485" y="10869"/>
                  <a:pt x="4118788" y="30991"/>
                </a:cubicBezTo>
                <a:cubicBezTo>
                  <a:pt x="4147092" y="51113"/>
                  <a:pt x="4166780" y="80764"/>
                  <a:pt x="4177853" y="119944"/>
                </a:cubicBezTo>
                <a:cubicBezTo>
                  <a:pt x="4178882" y="123259"/>
                  <a:pt x="4178882" y="125717"/>
                  <a:pt x="4177853" y="127318"/>
                </a:cubicBezTo>
                <a:cubicBezTo>
                  <a:pt x="4176824" y="128918"/>
                  <a:pt x="4174767" y="130347"/>
                  <a:pt x="4171681" y="131605"/>
                </a:cubicBezTo>
                <a:lnTo>
                  <a:pt x="4159336" y="135721"/>
                </a:lnTo>
                <a:cubicBezTo>
                  <a:pt x="4155979" y="136478"/>
                  <a:pt x="4153435" y="136507"/>
                  <a:pt x="4151707" y="135806"/>
                </a:cubicBezTo>
                <a:cubicBezTo>
                  <a:pt x="4149978" y="135106"/>
                  <a:pt x="4148635" y="133248"/>
                  <a:pt x="4147678" y="130233"/>
                </a:cubicBezTo>
                <a:cubicBezTo>
                  <a:pt x="4137991" y="96351"/>
                  <a:pt x="4121532" y="71172"/>
                  <a:pt x="4098300" y="54696"/>
                </a:cubicBezTo>
                <a:cubicBezTo>
                  <a:pt x="4075069" y="38220"/>
                  <a:pt x="4041464" y="30018"/>
                  <a:pt x="3997487" y="30089"/>
                </a:cubicBezTo>
                <a:cubicBezTo>
                  <a:pt x="3946710" y="30461"/>
                  <a:pt x="3908533" y="42750"/>
                  <a:pt x="3882959" y="66957"/>
                </a:cubicBezTo>
                <a:cubicBezTo>
                  <a:pt x="3857384" y="91164"/>
                  <a:pt x="3844583" y="125060"/>
                  <a:pt x="3844554" y="168646"/>
                </a:cubicBezTo>
                <a:lnTo>
                  <a:pt x="3844554" y="338072"/>
                </a:lnTo>
                <a:cubicBezTo>
                  <a:pt x="3844711" y="381386"/>
                  <a:pt x="3857770" y="415311"/>
                  <a:pt x="3883730" y="439848"/>
                </a:cubicBezTo>
                <a:cubicBezTo>
                  <a:pt x="3909691" y="464384"/>
                  <a:pt x="3947610" y="476874"/>
                  <a:pt x="3997487" y="477317"/>
                </a:cubicBezTo>
                <a:cubicBezTo>
                  <a:pt x="4042721" y="477245"/>
                  <a:pt x="4076897" y="468471"/>
                  <a:pt x="4100014" y="450994"/>
                </a:cubicBezTo>
                <a:cubicBezTo>
                  <a:pt x="4123132" y="433517"/>
                  <a:pt x="4139477" y="407766"/>
                  <a:pt x="4149049" y="373740"/>
                </a:cubicBezTo>
                <a:cubicBezTo>
                  <a:pt x="4150349" y="370682"/>
                  <a:pt x="4151864" y="368739"/>
                  <a:pt x="4153593" y="367910"/>
                </a:cubicBezTo>
                <a:cubicBezTo>
                  <a:pt x="4155321" y="367081"/>
                  <a:pt x="4157693" y="367195"/>
                  <a:pt x="4160708" y="368253"/>
                </a:cubicBezTo>
                <a:lnTo>
                  <a:pt x="4173738" y="373055"/>
                </a:lnTo>
                <a:cubicBezTo>
                  <a:pt x="4176796" y="374026"/>
                  <a:pt x="4178739" y="375341"/>
                  <a:pt x="4179567" y="376999"/>
                </a:cubicBezTo>
                <a:cubicBezTo>
                  <a:pt x="4180396" y="378656"/>
                  <a:pt x="4180282" y="381000"/>
                  <a:pt x="4179225" y="384030"/>
                </a:cubicBezTo>
                <a:cubicBezTo>
                  <a:pt x="4168266" y="423353"/>
                  <a:pt x="4148692" y="453576"/>
                  <a:pt x="4120503" y="474699"/>
                </a:cubicBezTo>
                <a:cubicBezTo>
                  <a:pt x="4092313" y="495822"/>
                  <a:pt x="4051308" y="506496"/>
                  <a:pt x="3997487" y="506720"/>
                </a:cubicBezTo>
                <a:cubicBezTo>
                  <a:pt x="3937598" y="506224"/>
                  <a:pt x="3891949" y="491120"/>
                  <a:pt x="3860542" y="461409"/>
                </a:cubicBezTo>
                <a:cubicBezTo>
                  <a:pt x="3829134" y="431697"/>
                  <a:pt x="3813318" y="390356"/>
                  <a:pt x="3813093" y="337386"/>
                </a:cubicBezTo>
                <a:lnTo>
                  <a:pt x="3813093" y="169332"/>
                </a:lnTo>
                <a:cubicBezTo>
                  <a:pt x="3813189" y="116690"/>
                  <a:pt x="3828748" y="75549"/>
                  <a:pt x="3859770" y="45910"/>
                </a:cubicBezTo>
                <a:cubicBezTo>
                  <a:pt x="3890792" y="16271"/>
                  <a:pt x="3936698" y="1196"/>
                  <a:pt x="3997487" y="686"/>
                </a:cubicBezTo>
                <a:close/>
                <a:moveTo>
                  <a:pt x="2319116" y="0"/>
                </a:moveTo>
                <a:cubicBezTo>
                  <a:pt x="2374155" y="556"/>
                  <a:pt x="2416082" y="13493"/>
                  <a:pt x="2444899" y="38811"/>
                </a:cubicBezTo>
                <a:cubicBezTo>
                  <a:pt x="2473715" y="64129"/>
                  <a:pt x="2488223" y="98493"/>
                  <a:pt x="2488423" y="141902"/>
                </a:cubicBezTo>
                <a:cubicBezTo>
                  <a:pt x="2488337" y="163586"/>
                  <a:pt x="2483711" y="182857"/>
                  <a:pt x="2474544" y="199717"/>
                </a:cubicBezTo>
                <a:cubicBezTo>
                  <a:pt x="2465378" y="216577"/>
                  <a:pt x="2452187" y="230688"/>
                  <a:pt x="2434971" y="242051"/>
                </a:cubicBezTo>
                <a:cubicBezTo>
                  <a:pt x="2458188" y="254556"/>
                  <a:pt x="2475323" y="270664"/>
                  <a:pt x="2486375" y="290375"/>
                </a:cubicBezTo>
                <a:cubicBezTo>
                  <a:pt x="2497427" y="310086"/>
                  <a:pt x="2502910" y="332384"/>
                  <a:pt x="2502824" y="357268"/>
                </a:cubicBezTo>
                <a:cubicBezTo>
                  <a:pt x="2502953" y="404924"/>
                  <a:pt x="2487788" y="441776"/>
                  <a:pt x="2457328" y="467823"/>
                </a:cubicBezTo>
                <a:cubicBezTo>
                  <a:pt x="2426869" y="493870"/>
                  <a:pt x="2380341" y="507065"/>
                  <a:pt x="2317744" y="507406"/>
                </a:cubicBezTo>
                <a:cubicBezTo>
                  <a:pt x="2262466" y="507206"/>
                  <a:pt x="2218374" y="496813"/>
                  <a:pt x="2185470" y="476225"/>
                </a:cubicBezTo>
                <a:cubicBezTo>
                  <a:pt x="2152566" y="455637"/>
                  <a:pt x="2129220" y="426053"/>
                  <a:pt x="2115433" y="387475"/>
                </a:cubicBezTo>
                <a:cubicBezTo>
                  <a:pt x="2111618" y="377649"/>
                  <a:pt x="2111190" y="369840"/>
                  <a:pt x="2114147" y="364047"/>
                </a:cubicBezTo>
                <a:cubicBezTo>
                  <a:pt x="2117105" y="358255"/>
                  <a:pt x="2123706" y="353707"/>
                  <a:pt x="2133950" y="350403"/>
                </a:cubicBezTo>
                <a:lnTo>
                  <a:pt x="2201158" y="326374"/>
                </a:lnTo>
                <a:cubicBezTo>
                  <a:pt x="2211188" y="322513"/>
                  <a:pt x="2218903" y="321998"/>
                  <a:pt x="2224304" y="324830"/>
                </a:cubicBezTo>
                <a:cubicBezTo>
                  <a:pt x="2229705" y="327662"/>
                  <a:pt x="2234334" y="334355"/>
                  <a:pt x="2238191" y="344910"/>
                </a:cubicBezTo>
                <a:cubicBezTo>
                  <a:pt x="2243478" y="359685"/>
                  <a:pt x="2251593" y="370812"/>
                  <a:pt x="2262537" y="378293"/>
                </a:cubicBezTo>
                <a:cubicBezTo>
                  <a:pt x="2273481" y="385773"/>
                  <a:pt x="2288455" y="389520"/>
                  <a:pt x="2307457" y="389534"/>
                </a:cubicBezTo>
                <a:cubicBezTo>
                  <a:pt x="2325288" y="389563"/>
                  <a:pt x="2338661" y="386245"/>
                  <a:pt x="2347576" y="379580"/>
                </a:cubicBezTo>
                <a:cubicBezTo>
                  <a:pt x="2356492" y="372915"/>
                  <a:pt x="2360949" y="362731"/>
                  <a:pt x="2360949" y="349030"/>
                </a:cubicBezTo>
                <a:cubicBezTo>
                  <a:pt x="2360907" y="334427"/>
                  <a:pt x="2357049" y="323986"/>
                  <a:pt x="2349377" y="317707"/>
                </a:cubicBezTo>
                <a:cubicBezTo>
                  <a:pt x="2341704" y="311428"/>
                  <a:pt x="2330474" y="308367"/>
                  <a:pt x="2315687" y="308524"/>
                </a:cubicBezTo>
                <a:lnTo>
                  <a:pt x="2273853" y="308524"/>
                </a:lnTo>
                <a:cubicBezTo>
                  <a:pt x="2263052" y="308653"/>
                  <a:pt x="2255508" y="306511"/>
                  <a:pt x="2251221" y="302100"/>
                </a:cubicBezTo>
                <a:cubicBezTo>
                  <a:pt x="2246935" y="297688"/>
                  <a:pt x="2244878" y="290236"/>
                  <a:pt x="2245049" y="279742"/>
                </a:cubicBezTo>
                <a:lnTo>
                  <a:pt x="2245049" y="222863"/>
                </a:lnTo>
                <a:cubicBezTo>
                  <a:pt x="2244878" y="212042"/>
                  <a:pt x="2246935" y="204389"/>
                  <a:pt x="2251221" y="199906"/>
                </a:cubicBezTo>
                <a:cubicBezTo>
                  <a:pt x="2255508" y="195423"/>
                  <a:pt x="2263052" y="193253"/>
                  <a:pt x="2273853" y="193396"/>
                </a:cubicBezTo>
                <a:lnTo>
                  <a:pt x="2304028" y="193396"/>
                </a:lnTo>
                <a:cubicBezTo>
                  <a:pt x="2317373" y="193539"/>
                  <a:pt x="2328403" y="190678"/>
                  <a:pt x="2337118" y="184813"/>
                </a:cubicBezTo>
                <a:cubicBezTo>
                  <a:pt x="2345833" y="178949"/>
                  <a:pt x="2350348" y="169222"/>
                  <a:pt x="2350662" y="155634"/>
                </a:cubicBezTo>
                <a:cubicBezTo>
                  <a:pt x="2350691" y="142646"/>
                  <a:pt x="2346862" y="133091"/>
                  <a:pt x="2339175" y="126969"/>
                </a:cubicBezTo>
                <a:cubicBezTo>
                  <a:pt x="2331489" y="120847"/>
                  <a:pt x="2319773" y="117815"/>
                  <a:pt x="2304028" y="117872"/>
                </a:cubicBezTo>
                <a:cubicBezTo>
                  <a:pt x="2285311" y="117800"/>
                  <a:pt x="2271310" y="121376"/>
                  <a:pt x="2262023" y="128600"/>
                </a:cubicBezTo>
                <a:cubicBezTo>
                  <a:pt x="2252736" y="135823"/>
                  <a:pt x="2245249" y="147123"/>
                  <a:pt x="2239563" y="162500"/>
                </a:cubicBezTo>
                <a:cubicBezTo>
                  <a:pt x="2236005" y="173013"/>
                  <a:pt x="2231462" y="179621"/>
                  <a:pt x="2225933" y="182325"/>
                </a:cubicBezTo>
                <a:cubicBezTo>
                  <a:pt x="2220403" y="185028"/>
                  <a:pt x="2212602" y="184599"/>
                  <a:pt x="2202530" y="181037"/>
                </a:cubicBezTo>
                <a:lnTo>
                  <a:pt x="2135321" y="157007"/>
                </a:lnTo>
                <a:cubicBezTo>
                  <a:pt x="2125120" y="153703"/>
                  <a:pt x="2118605" y="149154"/>
                  <a:pt x="2115776" y="143361"/>
                </a:cubicBezTo>
                <a:cubicBezTo>
                  <a:pt x="2112947" y="137569"/>
                  <a:pt x="2113290" y="129759"/>
                  <a:pt x="2116805" y="119932"/>
                </a:cubicBezTo>
                <a:cubicBezTo>
                  <a:pt x="2130849" y="81353"/>
                  <a:pt x="2154195" y="51770"/>
                  <a:pt x="2186842" y="31182"/>
                </a:cubicBezTo>
                <a:cubicBezTo>
                  <a:pt x="2219489" y="10594"/>
                  <a:pt x="2263580" y="200"/>
                  <a:pt x="2319116" y="0"/>
                </a:cubicBezTo>
                <a:close/>
                <a:moveTo>
                  <a:pt x="1893806" y="0"/>
                </a:moveTo>
                <a:cubicBezTo>
                  <a:pt x="1951751" y="1141"/>
                  <a:pt x="1996319" y="16677"/>
                  <a:pt x="2027510" y="46606"/>
                </a:cubicBezTo>
                <a:cubicBezTo>
                  <a:pt x="2058701" y="76535"/>
                  <a:pt x="2074467" y="114010"/>
                  <a:pt x="2074809" y="159031"/>
                </a:cubicBezTo>
                <a:cubicBezTo>
                  <a:pt x="2074826" y="194074"/>
                  <a:pt x="2069157" y="222853"/>
                  <a:pt x="2057800" y="245369"/>
                </a:cubicBezTo>
                <a:cubicBezTo>
                  <a:pt x="2046444" y="267885"/>
                  <a:pt x="2029299" y="286552"/>
                  <a:pt x="2006365" y="301370"/>
                </a:cubicBezTo>
                <a:cubicBezTo>
                  <a:pt x="1983432" y="316187"/>
                  <a:pt x="1954606" y="329569"/>
                  <a:pt x="1919890" y="341515"/>
                </a:cubicBezTo>
                <a:cubicBezTo>
                  <a:pt x="1900299" y="347332"/>
                  <a:pt x="1882166" y="352677"/>
                  <a:pt x="1865492" y="357551"/>
                </a:cubicBezTo>
                <a:cubicBezTo>
                  <a:pt x="1848818" y="362425"/>
                  <a:pt x="1839952" y="368971"/>
                  <a:pt x="1838894" y="377189"/>
                </a:cubicBezTo>
                <a:lnTo>
                  <a:pt x="1838894" y="381305"/>
                </a:lnTo>
                <a:lnTo>
                  <a:pt x="2035742" y="381305"/>
                </a:lnTo>
                <a:cubicBezTo>
                  <a:pt x="2046565" y="381162"/>
                  <a:pt x="2054218" y="383332"/>
                  <a:pt x="2058702" y="387815"/>
                </a:cubicBezTo>
                <a:cubicBezTo>
                  <a:pt x="2063185" y="392297"/>
                  <a:pt x="2065355" y="399950"/>
                  <a:pt x="2065213" y="410772"/>
                </a:cubicBezTo>
                <a:lnTo>
                  <a:pt x="2065213" y="468337"/>
                </a:lnTo>
                <a:cubicBezTo>
                  <a:pt x="2065355" y="478830"/>
                  <a:pt x="2063185" y="486283"/>
                  <a:pt x="2058702" y="490695"/>
                </a:cubicBezTo>
                <a:cubicBezTo>
                  <a:pt x="2054218" y="495106"/>
                  <a:pt x="2046565" y="497248"/>
                  <a:pt x="2035742" y="497119"/>
                </a:cubicBezTo>
                <a:lnTo>
                  <a:pt x="1727176" y="497119"/>
                </a:lnTo>
                <a:cubicBezTo>
                  <a:pt x="1716353" y="497248"/>
                  <a:pt x="1708699" y="495106"/>
                  <a:pt x="1704216" y="490695"/>
                </a:cubicBezTo>
                <a:cubicBezTo>
                  <a:pt x="1699732" y="486283"/>
                  <a:pt x="1697562" y="478830"/>
                  <a:pt x="1697705" y="468337"/>
                </a:cubicBezTo>
                <a:lnTo>
                  <a:pt x="1697705" y="413513"/>
                </a:lnTo>
                <a:cubicBezTo>
                  <a:pt x="1698166" y="382772"/>
                  <a:pt x="1704935" y="357770"/>
                  <a:pt x="1718012" y="338506"/>
                </a:cubicBezTo>
                <a:cubicBezTo>
                  <a:pt x="1731089" y="319243"/>
                  <a:pt x="1747708" y="303637"/>
                  <a:pt x="1767868" y="291688"/>
                </a:cubicBezTo>
                <a:cubicBezTo>
                  <a:pt x="1788027" y="279738"/>
                  <a:pt x="1808961" y="269364"/>
                  <a:pt x="1830669" y="260563"/>
                </a:cubicBezTo>
                <a:cubicBezTo>
                  <a:pt x="1859092" y="249644"/>
                  <a:pt x="1883570" y="237353"/>
                  <a:pt x="1904104" y="223689"/>
                </a:cubicBezTo>
                <a:cubicBezTo>
                  <a:pt x="1924637" y="210026"/>
                  <a:pt x="1935390" y="190531"/>
                  <a:pt x="1936363" y="165205"/>
                </a:cubicBezTo>
                <a:cubicBezTo>
                  <a:pt x="1936263" y="151914"/>
                  <a:pt x="1932173" y="141109"/>
                  <a:pt x="1924094" y="132791"/>
                </a:cubicBezTo>
                <a:cubicBezTo>
                  <a:pt x="1916014" y="124474"/>
                  <a:pt x="1904546" y="120186"/>
                  <a:pt x="1889688" y="119929"/>
                </a:cubicBezTo>
                <a:cubicBezTo>
                  <a:pt x="1875531" y="119801"/>
                  <a:pt x="1863862" y="123316"/>
                  <a:pt x="1854683" y="130476"/>
                </a:cubicBezTo>
                <a:cubicBezTo>
                  <a:pt x="1845503" y="137636"/>
                  <a:pt x="1837270" y="149212"/>
                  <a:pt x="1829983" y="165205"/>
                </a:cubicBezTo>
                <a:cubicBezTo>
                  <a:pt x="1825528" y="175710"/>
                  <a:pt x="1820731" y="182313"/>
                  <a:pt x="1815590" y="185014"/>
                </a:cubicBezTo>
                <a:cubicBezTo>
                  <a:pt x="1810450" y="187716"/>
                  <a:pt x="1802911" y="187287"/>
                  <a:pt x="1792973" y="183728"/>
                </a:cubicBezTo>
                <a:lnTo>
                  <a:pt x="1720322" y="156973"/>
                </a:lnTo>
                <a:cubicBezTo>
                  <a:pt x="1710370" y="153371"/>
                  <a:pt x="1703887" y="148741"/>
                  <a:pt x="1700874" y="143081"/>
                </a:cubicBezTo>
                <a:cubicBezTo>
                  <a:pt x="1697861" y="137422"/>
                  <a:pt x="1698404" y="129704"/>
                  <a:pt x="1702502" y="119929"/>
                </a:cubicBezTo>
                <a:cubicBezTo>
                  <a:pt x="1716166" y="83751"/>
                  <a:pt x="1738358" y="54853"/>
                  <a:pt x="1769080" y="33238"/>
                </a:cubicBezTo>
                <a:cubicBezTo>
                  <a:pt x="1799803" y="11622"/>
                  <a:pt x="1841378" y="543"/>
                  <a:pt x="1893806" y="0"/>
                </a:cubicBezTo>
                <a:close/>
                <a:moveTo>
                  <a:pt x="1157056" y="0"/>
                </a:moveTo>
                <a:cubicBezTo>
                  <a:pt x="1209806" y="200"/>
                  <a:pt x="1252783" y="10594"/>
                  <a:pt x="1285987" y="31182"/>
                </a:cubicBezTo>
                <a:cubicBezTo>
                  <a:pt x="1319191" y="51770"/>
                  <a:pt x="1342965" y="81352"/>
                  <a:pt x="1357310" y="119929"/>
                </a:cubicBezTo>
                <a:cubicBezTo>
                  <a:pt x="1360824" y="129748"/>
                  <a:pt x="1361167" y="137551"/>
                  <a:pt x="1358338" y="143340"/>
                </a:cubicBezTo>
                <a:cubicBezTo>
                  <a:pt x="1355510" y="149128"/>
                  <a:pt x="1348995" y="153673"/>
                  <a:pt x="1338793" y="156974"/>
                </a:cubicBezTo>
                <a:lnTo>
                  <a:pt x="1265413" y="183043"/>
                </a:lnTo>
                <a:cubicBezTo>
                  <a:pt x="1255040" y="186302"/>
                  <a:pt x="1247153" y="186645"/>
                  <a:pt x="1241753" y="184072"/>
                </a:cubicBezTo>
                <a:cubicBezTo>
                  <a:pt x="1236352" y="181500"/>
                  <a:pt x="1231894" y="174982"/>
                  <a:pt x="1228379" y="164521"/>
                </a:cubicBezTo>
                <a:cubicBezTo>
                  <a:pt x="1222407" y="149157"/>
                  <a:pt x="1213778" y="137866"/>
                  <a:pt x="1202490" y="130648"/>
                </a:cubicBezTo>
                <a:cubicBezTo>
                  <a:pt x="1191203" y="123431"/>
                  <a:pt x="1176059" y="119858"/>
                  <a:pt x="1157056" y="119929"/>
                </a:cubicBezTo>
                <a:cubicBezTo>
                  <a:pt x="1130210" y="119901"/>
                  <a:pt x="1110865" y="125789"/>
                  <a:pt x="1099020" y="137594"/>
                </a:cubicBezTo>
                <a:cubicBezTo>
                  <a:pt x="1087176" y="149400"/>
                  <a:pt x="1081375" y="167293"/>
                  <a:pt x="1081618" y="191275"/>
                </a:cubicBezTo>
                <a:lnTo>
                  <a:pt x="1081618" y="316131"/>
                </a:lnTo>
                <a:cubicBezTo>
                  <a:pt x="1081375" y="340113"/>
                  <a:pt x="1087176" y="358007"/>
                  <a:pt x="1099020" y="369812"/>
                </a:cubicBezTo>
                <a:cubicBezTo>
                  <a:pt x="1110865" y="381617"/>
                  <a:pt x="1130210" y="387506"/>
                  <a:pt x="1157056" y="387477"/>
                </a:cubicBezTo>
                <a:cubicBezTo>
                  <a:pt x="1176144" y="387463"/>
                  <a:pt x="1191460" y="383718"/>
                  <a:pt x="1203005" y="376243"/>
                </a:cubicBezTo>
                <a:cubicBezTo>
                  <a:pt x="1214549" y="368769"/>
                  <a:pt x="1223007" y="357649"/>
                  <a:pt x="1228379" y="342886"/>
                </a:cubicBezTo>
                <a:cubicBezTo>
                  <a:pt x="1232237" y="332338"/>
                  <a:pt x="1236866" y="325649"/>
                  <a:pt x="1242267" y="322820"/>
                </a:cubicBezTo>
                <a:cubicBezTo>
                  <a:pt x="1247668" y="319990"/>
                  <a:pt x="1255383" y="320504"/>
                  <a:pt x="1265413" y="324363"/>
                </a:cubicBezTo>
                <a:lnTo>
                  <a:pt x="1338793" y="350432"/>
                </a:lnTo>
                <a:cubicBezTo>
                  <a:pt x="1348995" y="353733"/>
                  <a:pt x="1355510" y="358278"/>
                  <a:pt x="1358338" y="364067"/>
                </a:cubicBezTo>
                <a:cubicBezTo>
                  <a:pt x="1361167" y="369855"/>
                  <a:pt x="1360824" y="377658"/>
                  <a:pt x="1357310" y="387477"/>
                </a:cubicBezTo>
                <a:cubicBezTo>
                  <a:pt x="1342965" y="426054"/>
                  <a:pt x="1319191" y="455637"/>
                  <a:pt x="1285987" y="476225"/>
                </a:cubicBezTo>
                <a:cubicBezTo>
                  <a:pt x="1252783" y="496813"/>
                  <a:pt x="1209806" y="507206"/>
                  <a:pt x="1157056" y="507406"/>
                </a:cubicBezTo>
                <a:cubicBezTo>
                  <a:pt x="1089168" y="506822"/>
                  <a:pt x="1037095" y="489658"/>
                  <a:pt x="1000837" y="455913"/>
                </a:cubicBezTo>
                <a:cubicBezTo>
                  <a:pt x="964579" y="422168"/>
                  <a:pt x="946272" y="375345"/>
                  <a:pt x="945916" y="315445"/>
                </a:cubicBezTo>
                <a:lnTo>
                  <a:pt x="945916" y="191961"/>
                </a:lnTo>
                <a:cubicBezTo>
                  <a:pt x="946272" y="132061"/>
                  <a:pt x="964579" y="85238"/>
                  <a:pt x="1000837" y="51493"/>
                </a:cubicBezTo>
                <a:cubicBezTo>
                  <a:pt x="1037095" y="17748"/>
                  <a:pt x="1089168" y="584"/>
                  <a:pt x="115705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5400" dirty="0">
              <a:solidFill>
                <a:schemeClr val="bg1"/>
              </a:solidFill>
              <a:latin typeface="Panton Light Caps" panose="00000500000000000000" pitchFamily="50" charset="0"/>
            </a:endParaRPr>
          </a:p>
        </p:txBody>
      </p:sp>
      <p:sp>
        <p:nvSpPr>
          <p:cNvPr id="46" name="TextBox 45"/>
          <p:cNvSpPr txBox="1"/>
          <p:nvPr/>
        </p:nvSpPr>
        <p:spPr>
          <a:xfrm>
            <a:off x="5963477" y="5846713"/>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In The Name Of Love</a:t>
            </a:r>
          </a:p>
        </p:txBody>
      </p:sp>
      <p:sp>
        <p:nvSpPr>
          <p:cNvPr id="47" name="TextBox 46"/>
          <p:cNvSpPr txBox="1"/>
          <p:nvPr/>
        </p:nvSpPr>
        <p:spPr>
          <a:xfrm>
            <a:off x="5862258" y="5497374"/>
            <a:ext cx="5939834"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Martin Garrix ft. Bebe Rexha</a:t>
            </a:r>
          </a:p>
        </p:txBody>
      </p:sp>
    </p:spTree>
    <p:extLst>
      <p:ext uri="{BB962C8B-B14F-4D97-AF65-F5344CB8AC3E}">
        <p14:creationId xmlns:p14="http://schemas.microsoft.com/office/powerpoint/2010/main" val="1168446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cxnSp>
        <p:nvCxnSpPr>
          <p:cNvPr id="32" name="Straight Connector 31"/>
          <p:cNvCxnSpPr/>
          <p:nvPr/>
        </p:nvCxnSpPr>
        <p:spPr>
          <a:xfrm>
            <a:off x="0" y="6174772"/>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7971" y="5875158"/>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7971" y="557385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7971" y="527439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971" y="4976553"/>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963477" y="5841950"/>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Crank It</a:t>
            </a:r>
          </a:p>
        </p:txBody>
      </p:sp>
      <p:cxnSp>
        <p:nvCxnSpPr>
          <p:cNvPr id="15" name="Straight Connector 14"/>
          <p:cNvCxnSpPr/>
          <p:nvPr/>
        </p:nvCxnSpPr>
        <p:spPr>
          <a:xfrm>
            <a:off x="6096000" y="0"/>
            <a:ext cx="0" cy="6857999"/>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p:cNvSpPr txBox="1"/>
          <p:nvPr/>
        </p:nvSpPr>
        <p:spPr>
          <a:xfrm>
            <a:off x="490313" y="329400"/>
            <a:ext cx="5605687" cy="4093428"/>
          </a:xfrm>
          <a:prstGeom prst="rect">
            <a:avLst/>
          </a:prstGeom>
          <a:noFill/>
        </p:spPr>
        <p:txBody>
          <a:bodyPr wrap="square" rtlCol="0">
            <a:spAutoFit/>
          </a:bodyPr>
          <a:lstStyle/>
          <a:p>
            <a:r>
              <a:rPr lang="en-GB" sz="2000" dirty="0">
                <a:solidFill>
                  <a:schemeClr val="bg1"/>
                </a:solidFill>
                <a:latin typeface="Panton Black Caps" panose="00000500000000000000" pitchFamily="50" charset="0"/>
              </a:rPr>
              <a:t>Artists should be in Panton black</a:t>
            </a:r>
          </a:p>
          <a:p>
            <a:r>
              <a:rPr lang="en-GB" sz="2000" dirty="0">
                <a:solidFill>
                  <a:schemeClr val="bg1"/>
                </a:solidFill>
                <a:latin typeface="Panton Light Caps" panose="00000500000000000000" pitchFamily="50" charset="0"/>
              </a:rPr>
              <a:t>Song title in Panton light</a:t>
            </a:r>
          </a:p>
          <a:p>
            <a:endParaRPr lang="en-GB" sz="2000" dirty="0">
              <a:solidFill>
                <a:schemeClr val="bg1"/>
              </a:solidFill>
              <a:latin typeface="Panton Light Caps" panose="00000500000000000000" pitchFamily="50" charset="0"/>
            </a:endParaRPr>
          </a:p>
          <a:p>
            <a:r>
              <a:rPr lang="en-GB" sz="2000" dirty="0">
                <a:solidFill>
                  <a:schemeClr val="bg1"/>
                </a:solidFill>
                <a:latin typeface="Panton Black Caps" panose="00000500000000000000" pitchFamily="50" charset="0"/>
              </a:rPr>
              <a:t>Text goes up to the middle line before being moved up to the next line above.</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Another text box will need to be created to add extra text. </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Then group together the text boxes of either the artist or song title so that the grouped text will animate together rather than separately.</a:t>
            </a:r>
          </a:p>
        </p:txBody>
      </p:sp>
      <p:grpSp>
        <p:nvGrpSpPr>
          <p:cNvPr id="2" name="Group 1"/>
          <p:cNvGrpSpPr/>
          <p:nvPr/>
        </p:nvGrpSpPr>
        <p:grpSpPr>
          <a:xfrm>
            <a:off x="5963476" y="5194000"/>
            <a:ext cx="5838616" cy="825987"/>
            <a:chOff x="5963476" y="5194000"/>
            <a:chExt cx="5838616" cy="825987"/>
          </a:xfrm>
        </p:grpSpPr>
        <p:sp>
          <p:nvSpPr>
            <p:cNvPr id="16" name="TextBox 15"/>
            <p:cNvSpPr txBox="1"/>
            <p:nvPr/>
          </p:nvSpPr>
          <p:spPr>
            <a:xfrm>
              <a:off x="5963476" y="5496767"/>
              <a:ext cx="5838616"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Nadia rose &amp; sweetie irie</a:t>
              </a:r>
            </a:p>
          </p:txBody>
        </p:sp>
        <p:sp>
          <p:nvSpPr>
            <p:cNvPr id="14" name="TextBox 13"/>
            <p:cNvSpPr txBox="1"/>
            <p:nvPr/>
          </p:nvSpPr>
          <p:spPr>
            <a:xfrm>
              <a:off x="5963476" y="5194000"/>
              <a:ext cx="5838615"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Kideko &amp; George Kwali ft.</a:t>
              </a:r>
            </a:p>
          </p:txBody>
        </p:sp>
      </p:grpSp>
      <p:sp>
        <p:nvSpPr>
          <p:cNvPr id="21" name="TextBox 20"/>
          <p:cNvSpPr txBox="1"/>
          <p:nvPr/>
        </p:nvSpPr>
        <p:spPr>
          <a:xfrm>
            <a:off x="362959" y="5192537"/>
            <a:ext cx="5838615"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Wizzard</a:t>
            </a:r>
          </a:p>
        </p:txBody>
      </p:sp>
      <p:grpSp>
        <p:nvGrpSpPr>
          <p:cNvPr id="5" name="Group 4"/>
          <p:cNvGrpSpPr/>
          <p:nvPr/>
        </p:nvGrpSpPr>
        <p:grpSpPr>
          <a:xfrm>
            <a:off x="362960" y="5539820"/>
            <a:ext cx="5838615" cy="761908"/>
            <a:chOff x="362960" y="5539820"/>
            <a:chExt cx="5838615" cy="761908"/>
          </a:xfrm>
        </p:grpSpPr>
        <p:sp>
          <p:nvSpPr>
            <p:cNvPr id="20" name="TextBox 19"/>
            <p:cNvSpPr txBox="1"/>
            <p:nvPr/>
          </p:nvSpPr>
          <p:spPr>
            <a:xfrm>
              <a:off x="362960" y="5539820"/>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I WISH IT COULD BE CHRISTMAS</a:t>
              </a:r>
            </a:p>
          </p:txBody>
        </p:sp>
        <p:sp>
          <p:nvSpPr>
            <p:cNvPr id="23" name="TextBox 22"/>
            <p:cNvSpPr txBox="1"/>
            <p:nvPr/>
          </p:nvSpPr>
          <p:spPr>
            <a:xfrm>
              <a:off x="362960" y="5840063"/>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everyday</a:t>
              </a:r>
            </a:p>
          </p:txBody>
        </p:sp>
      </p:grpSp>
    </p:spTree>
    <p:extLst>
      <p:ext uri="{BB962C8B-B14F-4D97-AF65-F5344CB8AC3E}">
        <p14:creationId xmlns:p14="http://schemas.microsoft.com/office/powerpoint/2010/main" val="2603533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cxnSp>
        <p:nvCxnSpPr>
          <p:cNvPr id="23" name="Straight Connector 22"/>
          <p:cNvCxnSpPr/>
          <p:nvPr/>
        </p:nvCxnSpPr>
        <p:spPr>
          <a:xfrm>
            <a:off x="0" y="6174772"/>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7971" y="5875158"/>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971" y="557385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963477" y="5846713"/>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In The Name Of Love</a:t>
            </a:r>
          </a:p>
        </p:txBody>
      </p:sp>
      <p:cxnSp>
        <p:nvCxnSpPr>
          <p:cNvPr id="15" name="Straight Connector 14"/>
          <p:cNvCxnSpPr/>
          <p:nvPr/>
        </p:nvCxnSpPr>
        <p:spPr>
          <a:xfrm>
            <a:off x="6096000" y="5573854"/>
            <a:ext cx="0" cy="1284145"/>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862258" y="5497374"/>
            <a:ext cx="5939834"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Martin Garrix ft. Bebe Rexha</a:t>
            </a:r>
          </a:p>
        </p:txBody>
      </p:sp>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p:cNvSpPr txBox="1"/>
          <p:nvPr/>
        </p:nvSpPr>
        <p:spPr>
          <a:xfrm>
            <a:off x="490313" y="329400"/>
            <a:ext cx="11211374" cy="5016758"/>
          </a:xfrm>
          <a:prstGeom prst="rect">
            <a:avLst/>
          </a:prstGeom>
          <a:noFill/>
        </p:spPr>
        <p:txBody>
          <a:bodyPr wrap="square" rtlCol="0">
            <a:spAutoFit/>
          </a:bodyPr>
          <a:lstStyle/>
          <a:p>
            <a:r>
              <a:rPr lang="en-GB" sz="2000" dirty="0">
                <a:solidFill>
                  <a:schemeClr val="bg1"/>
                </a:solidFill>
                <a:latin typeface="Panton Black Caps" panose="00000500000000000000" pitchFamily="50" charset="0"/>
              </a:rPr>
              <a:t>When ready to animate copy over the text or delete the template. Make sure the Pink rectangle </a:t>
            </a:r>
            <a:r>
              <a:rPr lang="en-GB" sz="2000" u="sng" dirty="0">
                <a:solidFill>
                  <a:schemeClr val="bg1"/>
                </a:solidFill>
                <a:latin typeface="Panton Black Caps" panose="00000500000000000000" pitchFamily="50" charset="0"/>
              </a:rPr>
              <a:t>(coloured aqua on this slide to show position) </a:t>
            </a:r>
            <a:r>
              <a:rPr lang="en-GB" sz="2000" dirty="0">
                <a:solidFill>
                  <a:schemeClr val="bg1"/>
                </a:solidFill>
                <a:latin typeface="Panton Black Caps" panose="00000500000000000000" pitchFamily="50" charset="0"/>
              </a:rPr>
              <a:t>is brought to the front.</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for the artist and song title select ‘fly in </a:t>
            </a:r>
            <a:r>
              <a:rPr lang="en-GB" sz="2000" u="sng" dirty="0">
                <a:solidFill>
                  <a:schemeClr val="bg1"/>
                </a:solidFill>
                <a:latin typeface="Panton Black Caps" panose="00000500000000000000" pitchFamily="50" charset="0"/>
              </a:rPr>
              <a:t>from the bottom</a:t>
            </a:r>
            <a:r>
              <a:rPr lang="en-GB" sz="2000" dirty="0">
                <a:solidFill>
                  <a:schemeClr val="bg1"/>
                </a:solidFill>
                <a:latin typeface="Panton Black Caps" panose="00000500000000000000" pitchFamily="50" charset="0"/>
              </a:rPr>
              <a:t>’, set the duration to 1 second.</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Delay the </a:t>
            </a:r>
            <a:r>
              <a:rPr lang="en-GB" sz="2000" u="sng" dirty="0">
                <a:solidFill>
                  <a:schemeClr val="bg1"/>
                </a:solidFill>
                <a:latin typeface="Panton Black Caps" panose="00000500000000000000" pitchFamily="50" charset="0"/>
              </a:rPr>
              <a:t>song title text by 0.1 seconds</a:t>
            </a:r>
            <a:r>
              <a:rPr lang="en-GB" sz="2000" dirty="0">
                <a:solidFill>
                  <a:schemeClr val="bg1"/>
                </a:solidFill>
                <a:latin typeface="Panton Black Caps" panose="00000500000000000000" pitchFamily="50" charset="0"/>
              </a:rPr>
              <a:t>. Then double click on the animation in the animation pane and set the </a:t>
            </a:r>
            <a:r>
              <a:rPr lang="en-GB" sz="2000" u="sng" dirty="0">
                <a:solidFill>
                  <a:schemeClr val="bg1"/>
                </a:solidFill>
                <a:latin typeface="Panton Black Caps" panose="00000500000000000000" pitchFamily="50" charset="0"/>
              </a:rPr>
              <a:t>smooth end </a:t>
            </a:r>
            <a:r>
              <a:rPr lang="en-GB" sz="2000" dirty="0">
                <a:solidFill>
                  <a:schemeClr val="bg1"/>
                </a:solidFill>
                <a:latin typeface="Panton Black Caps" panose="00000500000000000000" pitchFamily="50" charset="0"/>
              </a:rPr>
              <a:t>to the highest (1 sec) for both texts.</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Then add a ‘Fly Out </a:t>
            </a:r>
            <a:r>
              <a:rPr lang="en-GB" sz="2000" u="sng" dirty="0">
                <a:solidFill>
                  <a:schemeClr val="bg1"/>
                </a:solidFill>
                <a:latin typeface="Panton Black Caps" panose="00000500000000000000" pitchFamily="50" charset="0"/>
              </a:rPr>
              <a:t>to the bottom’</a:t>
            </a:r>
            <a:r>
              <a:rPr lang="en-GB" sz="2000" dirty="0">
                <a:solidFill>
                  <a:schemeClr val="bg1"/>
                </a:solidFill>
                <a:latin typeface="Panton Black Caps" panose="00000500000000000000" pitchFamily="50" charset="0"/>
              </a:rPr>
              <a:t> animation to both pieces of text, again the duration is 1 second for both. Delay the </a:t>
            </a:r>
            <a:r>
              <a:rPr lang="en-GB" sz="2000" u="sng" dirty="0">
                <a:solidFill>
                  <a:schemeClr val="bg1"/>
                </a:solidFill>
                <a:latin typeface="Panton Black Caps" panose="00000500000000000000" pitchFamily="50" charset="0"/>
              </a:rPr>
              <a:t>song title by 6.25 secs</a:t>
            </a:r>
            <a:r>
              <a:rPr lang="en-GB" sz="2000" dirty="0">
                <a:solidFill>
                  <a:schemeClr val="bg1"/>
                </a:solidFill>
                <a:latin typeface="Panton Black Caps" panose="00000500000000000000" pitchFamily="50" charset="0"/>
              </a:rPr>
              <a:t> and the </a:t>
            </a:r>
            <a:r>
              <a:rPr lang="en-GB" sz="2000" u="sng" dirty="0">
                <a:solidFill>
                  <a:schemeClr val="bg1"/>
                </a:solidFill>
                <a:latin typeface="Panton Black Caps" panose="00000500000000000000" pitchFamily="50" charset="0"/>
              </a:rPr>
              <a:t>artist text by 6.35</a:t>
            </a:r>
            <a:r>
              <a:rPr lang="en-GB" sz="2000" dirty="0">
                <a:solidFill>
                  <a:schemeClr val="bg1"/>
                </a:solidFill>
                <a:latin typeface="Panton Black Caps" panose="00000500000000000000" pitchFamily="50" charset="0"/>
              </a:rPr>
              <a:t>. double click the animation in the pane and set both artist text and song text to the highest (1 sec) for </a:t>
            </a:r>
            <a:r>
              <a:rPr lang="en-GB" sz="2000" u="sng" dirty="0">
                <a:solidFill>
                  <a:schemeClr val="bg1"/>
                </a:solidFill>
                <a:latin typeface="Panton Black Caps" panose="00000500000000000000" pitchFamily="50" charset="0"/>
              </a:rPr>
              <a:t>Smooth Start.</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This should create the correct animation as seen on this slide when played.</a:t>
            </a:r>
          </a:p>
        </p:txBody>
      </p:sp>
      <p:sp>
        <p:nvSpPr>
          <p:cNvPr id="14" name="Rectangle 13"/>
          <p:cNvSpPr/>
          <p:nvPr/>
        </p:nvSpPr>
        <p:spPr>
          <a:xfrm>
            <a:off x="7971" y="6534446"/>
            <a:ext cx="12176058" cy="323553"/>
          </a:xfrm>
          <a:prstGeom prst="rect">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65912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ppt_x"/>
                                          </p:val>
                                        </p:tav>
                                        <p:tav tm="100000">
                                          <p:val>
                                            <p:strVal val="#ppt_x"/>
                                          </p:val>
                                        </p:tav>
                                      </p:tavLst>
                                    </p:anim>
                                    <p:anim calcmode="lin" valueType="num">
                                      <p:cBhvr additive="base">
                                        <p:cTn id="8" dur="10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ppt_x"/>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par>
                                <p:cTn id="13" presetID="2" presetClass="exit" presetSubtype="4" accel="100000" fill="hold" grpId="1" nodeType="withEffect">
                                  <p:stCondLst>
                                    <p:cond delay="6250"/>
                                  </p:stCondLst>
                                  <p:childTnLst>
                                    <p:anim calcmode="lin" valueType="num">
                                      <p:cBhvr additive="base">
                                        <p:cTn id="14" dur="1000"/>
                                        <p:tgtEl>
                                          <p:spTgt spid="4"/>
                                        </p:tgtEl>
                                        <p:attrNameLst>
                                          <p:attrName>ppt_x</p:attrName>
                                        </p:attrNameLst>
                                      </p:cBhvr>
                                      <p:tavLst>
                                        <p:tav tm="0">
                                          <p:val>
                                            <p:strVal val="ppt_x"/>
                                          </p:val>
                                        </p:tav>
                                        <p:tav tm="100000">
                                          <p:val>
                                            <p:strVal val="ppt_x"/>
                                          </p:val>
                                        </p:tav>
                                      </p:tavLst>
                                    </p:anim>
                                    <p:anim calcmode="lin" valueType="num">
                                      <p:cBhvr additive="base">
                                        <p:cTn id="15" dur="1000"/>
                                        <p:tgtEl>
                                          <p:spTgt spid="4"/>
                                        </p:tgtEl>
                                        <p:attrNameLst>
                                          <p:attrName>ppt_y</p:attrName>
                                        </p:attrNameLst>
                                      </p:cBhvr>
                                      <p:tavLst>
                                        <p:tav tm="0">
                                          <p:val>
                                            <p:strVal val="ppt_y"/>
                                          </p:val>
                                        </p:tav>
                                        <p:tav tm="100000">
                                          <p:val>
                                            <p:strVal val="1+ppt_h/2"/>
                                          </p:val>
                                        </p:tav>
                                      </p:tavLst>
                                    </p:anim>
                                    <p:set>
                                      <p:cBhvr>
                                        <p:cTn id="16" dur="1" fill="hold">
                                          <p:stCondLst>
                                            <p:cond delay="999"/>
                                          </p:stCondLst>
                                        </p:cTn>
                                        <p:tgtEl>
                                          <p:spTgt spid="4"/>
                                        </p:tgtEl>
                                        <p:attrNameLst>
                                          <p:attrName>style.visibility</p:attrName>
                                        </p:attrNameLst>
                                      </p:cBhvr>
                                      <p:to>
                                        <p:strVal val="hidden"/>
                                      </p:to>
                                    </p:set>
                                  </p:childTnLst>
                                </p:cTn>
                              </p:par>
                              <p:par>
                                <p:cTn id="17" presetID="2" presetClass="exit" presetSubtype="4" accel="100000" fill="hold" grpId="1" nodeType="withEffect">
                                  <p:stCondLst>
                                    <p:cond delay="6350"/>
                                  </p:stCondLst>
                                  <p:childTnLst>
                                    <p:anim calcmode="lin" valueType="num">
                                      <p:cBhvr additive="base">
                                        <p:cTn id="18" dur="1000"/>
                                        <p:tgtEl>
                                          <p:spTgt spid="16"/>
                                        </p:tgtEl>
                                        <p:attrNameLst>
                                          <p:attrName>ppt_x</p:attrName>
                                        </p:attrNameLst>
                                      </p:cBhvr>
                                      <p:tavLst>
                                        <p:tav tm="0">
                                          <p:val>
                                            <p:strVal val="ppt_x"/>
                                          </p:val>
                                        </p:tav>
                                        <p:tav tm="100000">
                                          <p:val>
                                            <p:strVal val="ppt_x"/>
                                          </p:val>
                                        </p:tav>
                                      </p:tavLst>
                                    </p:anim>
                                    <p:anim calcmode="lin" valueType="num">
                                      <p:cBhvr additive="base">
                                        <p:cTn id="19" dur="1000"/>
                                        <p:tgtEl>
                                          <p:spTgt spid="16"/>
                                        </p:tgtEl>
                                        <p:attrNameLst>
                                          <p:attrName>ppt_y</p:attrName>
                                        </p:attrNameLst>
                                      </p:cBhvr>
                                      <p:tavLst>
                                        <p:tav tm="0">
                                          <p:val>
                                            <p:strVal val="ppt_y"/>
                                          </p:val>
                                        </p:tav>
                                        <p:tav tm="100000">
                                          <p:val>
                                            <p:strVal val="1+ppt_h/2"/>
                                          </p:val>
                                        </p:tav>
                                      </p:tavLst>
                                    </p:anim>
                                    <p:set>
                                      <p:cBhvr>
                                        <p:cTn id="20" dur="1" fill="hold">
                                          <p:stCondLst>
                                            <p:cond delay="9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16" grpId="0"/>
      <p:bldP spid="16" grpId="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sp>
        <p:nvSpPr>
          <p:cNvPr id="11" name="TextBox 10"/>
          <p:cNvSpPr txBox="1"/>
          <p:nvPr/>
        </p:nvSpPr>
        <p:spPr>
          <a:xfrm>
            <a:off x="5963477" y="5846713"/>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In The Name Of Love</a:t>
            </a:r>
          </a:p>
        </p:txBody>
      </p:sp>
      <p:sp>
        <p:nvSpPr>
          <p:cNvPr id="12" name="TextBox 11"/>
          <p:cNvSpPr txBox="1"/>
          <p:nvPr/>
        </p:nvSpPr>
        <p:spPr>
          <a:xfrm>
            <a:off x="5862258" y="5497374"/>
            <a:ext cx="5939834"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Martin Garrix ft. Bebe Rexha</a:t>
            </a:r>
          </a:p>
        </p:txBody>
      </p:sp>
      <p:sp>
        <p:nvSpPr>
          <p:cNvPr id="10" name="Rectangle 9"/>
          <p:cNvSpPr/>
          <p:nvPr/>
        </p:nvSpPr>
        <p:spPr>
          <a:xfrm>
            <a:off x="7971" y="6534446"/>
            <a:ext cx="12176058" cy="323553"/>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1834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ppt_x"/>
                                          </p:val>
                                        </p:tav>
                                        <p:tav tm="100000">
                                          <p:val>
                                            <p:strVal val="#ppt_x"/>
                                          </p:val>
                                        </p:tav>
                                      </p:tavLst>
                                    </p:anim>
                                    <p:anim calcmode="lin" valueType="num">
                                      <p:cBhvr additive="base">
                                        <p:cTn id="12" dur="1000" fill="hold"/>
                                        <p:tgtEl>
                                          <p:spTgt spid="11"/>
                                        </p:tgtEl>
                                        <p:attrNameLst>
                                          <p:attrName>ppt_y</p:attrName>
                                        </p:attrNameLst>
                                      </p:cBhvr>
                                      <p:tavLst>
                                        <p:tav tm="0">
                                          <p:val>
                                            <p:strVal val="1+#ppt_h/2"/>
                                          </p:val>
                                        </p:tav>
                                        <p:tav tm="100000">
                                          <p:val>
                                            <p:strVal val="#ppt_y"/>
                                          </p:val>
                                        </p:tav>
                                      </p:tavLst>
                                    </p:anim>
                                  </p:childTnLst>
                                </p:cTn>
                              </p:par>
                              <p:par>
                                <p:cTn id="13" presetID="2" presetClass="exit" presetSubtype="4" accel="100000" fill="hold" grpId="1" nodeType="withEffect">
                                  <p:stCondLst>
                                    <p:cond delay="6250"/>
                                  </p:stCondLst>
                                  <p:childTnLst>
                                    <p:anim calcmode="lin" valueType="num">
                                      <p:cBhvr additive="base">
                                        <p:cTn id="14" dur="1000"/>
                                        <p:tgtEl>
                                          <p:spTgt spid="11"/>
                                        </p:tgtEl>
                                        <p:attrNameLst>
                                          <p:attrName>ppt_x</p:attrName>
                                        </p:attrNameLst>
                                      </p:cBhvr>
                                      <p:tavLst>
                                        <p:tav tm="0">
                                          <p:val>
                                            <p:strVal val="ppt_x"/>
                                          </p:val>
                                        </p:tav>
                                        <p:tav tm="100000">
                                          <p:val>
                                            <p:strVal val="ppt_x"/>
                                          </p:val>
                                        </p:tav>
                                      </p:tavLst>
                                    </p:anim>
                                    <p:anim calcmode="lin" valueType="num">
                                      <p:cBhvr additive="base">
                                        <p:cTn id="15" dur="1000"/>
                                        <p:tgtEl>
                                          <p:spTgt spid="11"/>
                                        </p:tgtEl>
                                        <p:attrNameLst>
                                          <p:attrName>ppt_y</p:attrName>
                                        </p:attrNameLst>
                                      </p:cBhvr>
                                      <p:tavLst>
                                        <p:tav tm="0">
                                          <p:val>
                                            <p:strVal val="ppt_y"/>
                                          </p:val>
                                        </p:tav>
                                        <p:tav tm="100000">
                                          <p:val>
                                            <p:strVal val="1+ppt_h/2"/>
                                          </p:val>
                                        </p:tav>
                                      </p:tavLst>
                                    </p:anim>
                                    <p:set>
                                      <p:cBhvr>
                                        <p:cTn id="16" dur="1" fill="hold">
                                          <p:stCondLst>
                                            <p:cond delay="999"/>
                                          </p:stCondLst>
                                        </p:cTn>
                                        <p:tgtEl>
                                          <p:spTgt spid="11"/>
                                        </p:tgtEl>
                                        <p:attrNameLst>
                                          <p:attrName>style.visibility</p:attrName>
                                        </p:attrNameLst>
                                      </p:cBhvr>
                                      <p:to>
                                        <p:strVal val="hidden"/>
                                      </p:to>
                                    </p:set>
                                  </p:childTnLst>
                                </p:cTn>
                              </p:par>
                              <p:par>
                                <p:cTn id="17" presetID="2" presetClass="exit" presetSubtype="4" accel="100000" fill="hold" grpId="1" nodeType="withEffect">
                                  <p:stCondLst>
                                    <p:cond delay="6350"/>
                                  </p:stCondLst>
                                  <p:childTnLst>
                                    <p:anim calcmode="lin" valueType="num">
                                      <p:cBhvr additive="base">
                                        <p:cTn id="18" dur="1000"/>
                                        <p:tgtEl>
                                          <p:spTgt spid="12"/>
                                        </p:tgtEl>
                                        <p:attrNameLst>
                                          <p:attrName>ppt_x</p:attrName>
                                        </p:attrNameLst>
                                      </p:cBhvr>
                                      <p:tavLst>
                                        <p:tav tm="0">
                                          <p:val>
                                            <p:strVal val="ppt_x"/>
                                          </p:val>
                                        </p:tav>
                                        <p:tav tm="100000">
                                          <p:val>
                                            <p:strVal val="ppt_x"/>
                                          </p:val>
                                        </p:tav>
                                      </p:tavLst>
                                    </p:anim>
                                    <p:anim calcmode="lin" valueType="num">
                                      <p:cBhvr additive="base">
                                        <p:cTn id="19" dur="1000"/>
                                        <p:tgtEl>
                                          <p:spTgt spid="12"/>
                                        </p:tgtEl>
                                        <p:attrNameLst>
                                          <p:attrName>ppt_y</p:attrName>
                                        </p:attrNameLst>
                                      </p:cBhvr>
                                      <p:tavLst>
                                        <p:tav tm="0">
                                          <p:val>
                                            <p:strVal val="ppt_y"/>
                                          </p:val>
                                        </p:tav>
                                        <p:tav tm="100000">
                                          <p:val>
                                            <p:strVal val="1+ppt_h/2"/>
                                          </p:val>
                                        </p:tav>
                                      </p:tavLst>
                                    </p:anim>
                                    <p:set>
                                      <p:cBhvr>
                                        <p:cTn id="20" dur="1" fill="hold">
                                          <p:stCondLst>
                                            <p:cond delay="9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p:bldP spid="12" grpId="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cxnSp>
        <p:nvCxnSpPr>
          <p:cNvPr id="11" name="Straight Connector 10"/>
          <p:cNvCxnSpPr/>
          <p:nvPr/>
        </p:nvCxnSpPr>
        <p:spPr>
          <a:xfrm>
            <a:off x="0" y="6174772"/>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096000" y="4976553"/>
            <a:ext cx="0" cy="1881446"/>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7971" y="5875158"/>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7971" y="557385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7971" y="527439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p:cNvSpPr txBox="1"/>
          <p:nvPr/>
        </p:nvSpPr>
        <p:spPr>
          <a:xfrm>
            <a:off x="490313" y="329400"/>
            <a:ext cx="11211374" cy="4708981"/>
          </a:xfrm>
          <a:prstGeom prst="rect">
            <a:avLst/>
          </a:prstGeom>
          <a:noFill/>
        </p:spPr>
        <p:txBody>
          <a:bodyPr wrap="square" rtlCol="0">
            <a:spAutoFit/>
          </a:bodyPr>
          <a:lstStyle/>
          <a:p>
            <a:r>
              <a:rPr lang="en-GB" sz="2000" dirty="0">
                <a:solidFill>
                  <a:schemeClr val="bg1"/>
                </a:solidFill>
                <a:latin typeface="Panton Black Caps" panose="00000500000000000000" pitchFamily="50" charset="0"/>
              </a:rPr>
              <a:t>All text should be right aligned</a:t>
            </a:r>
          </a:p>
          <a:p>
            <a:endParaRPr lang="en-GB" sz="2000" dirty="0">
              <a:solidFill>
                <a:schemeClr val="bg1"/>
              </a:solidFill>
              <a:latin typeface="Panton Light Caps" panose="00000500000000000000" pitchFamily="50" charset="0"/>
            </a:endParaRPr>
          </a:p>
          <a:p>
            <a:r>
              <a:rPr lang="en-GB" sz="2000" dirty="0">
                <a:solidFill>
                  <a:schemeClr val="bg1"/>
                </a:solidFill>
                <a:latin typeface="Panton Black Caps" panose="00000500000000000000" pitchFamily="50" charset="0"/>
              </a:rPr>
              <a:t>As with the artist/song placement, the text moves up once it reaches the middle line. </a:t>
            </a:r>
            <a:r>
              <a:rPr lang="en-GB" sz="2000" dirty="0">
                <a:solidFill>
                  <a:schemeClr val="bg1"/>
                </a:solidFill>
                <a:latin typeface="Panton Black Caps" panose="00000500000000000000" pitchFamily="50" charset="0"/>
              </a:rPr>
              <a:t>Make sure to group together text boxes which make up two or more lines</a:t>
            </a:r>
            <a:endParaRPr lang="en-GB" sz="2000" dirty="0">
              <a:solidFill>
                <a:schemeClr val="bg1"/>
              </a:solidFill>
              <a:latin typeface="Panton Black Caps" panose="00000500000000000000" pitchFamily="50" charset="0"/>
            </a:endParaRP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Animations:</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Fly In: Dur. 1 sec </a:t>
            </a:r>
          </a:p>
          <a:p>
            <a:r>
              <a:rPr lang="en-GB" sz="2000" dirty="0">
                <a:solidFill>
                  <a:schemeClr val="bg1"/>
                </a:solidFill>
                <a:latin typeface="Panton Black Caps" panose="00000500000000000000" pitchFamily="50" charset="0"/>
              </a:rPr>
              <a:t>Artist delay = 0.2 secs</a:t>
            </a:r>
          </a:p>
          <a:p>
            <a:r>
              <a:rPr lang="en-GB" sz="2000" dirty="0">
                <a:solidFill>
                  <a:schemeClr val="bg1"/>
                </a:solidFill>
                <a:latin typeface="Panton Black Caps" panose="00000500000000000000" pitchFamily="50" charset="0"/>
              </a:rPr>
              <a:t>Smooth end = 1 sec for both</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Fly Out: Dur. 0.5 Sec</a:t>
            </a:r>
          </a:p>
          <a:p>
            <a:r>
              <a:rPr lang="en-GB" sz="2000" dirty="0">
                <a:solidFill>
                  <a:schemeClr val="bg1"/>
                </a:solidFill>
                <a:latin typeface="Panton Black Caps" panose="00000500000000000000" pitchFamily="50" charset="0"/>
              </a:rPr>
              <a:t>Artist Delay = 3.75 secs</a:t>
            </a:r>
          </a:p>
          <a:p>
            <a:r>
              <a:rPr lang="en-GB" sz="2000" dirty="0">
                <a:solidFill>
                  <a:schemeClr val="bg1"/>
                </a:solidFill>
                <a:latin typeface="Panton Black Caps" panose="00000500000000000000" pitchFamily="50" charset="0"/>
              </a:rPr>
              <a:t>NOW Delay = 3.85 secs</a:t>
            </a:r>
          </a:p>
          <a:p>
            <a:r>
              <a:rPr lang="en-GB" sz="2000" dirty="0">
                <a:solidFill>
                  <a:schemeClr val="bg1"/>
                </a:solidFill>
                <a:latin typeface="Panton Black Caps" panose="00000500000000000000" pitchFamily="50" charset="0"/>
              </a:rPr>
              <a:t>Smooth start = 0.5 sec</a:t>
            </a:r>
          </a:p>
        </p:txBody>
      </p:sp>
      <p:cxnSp>
        <p:nvCxnSpPr>
          <p:cNvPr id="38" name="Straight Connector 37"/>
          <p:cNvCxnSpPr/>
          <p:nvPr/>
        </p:nvCxnSpPr>
        <p:spPr>
          <a:xfrm>
            <a:off x="7971" y="4976553"/>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963477" y="5838985"/>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Martin Garrix ft. Bebe rexha</a:t>
            </a:r>
          </a:p>
        </p:txBody>
      </p:sp>
      <p:sp>
        <p:nvSpPr>
          <p:cNvPr id="14" name="TextBox 13"/>
          <p:cNvSpPr txBox="1"/>
          <p:nvPr/>
        </p:nvSpPr>
        <p:spPr>
          <a:xfrm>
            <a:off x="9144627" y="5039995"/>
            <a:ext cx="2658091" cy="1107996"/>
          </a:xfrm>
          <a:prstGeom prst="rect">
            <a:avLst/>
          </a:prstGeom>
          <a:noFill/>
        </p:spPr>
        <p:txBody>
          <a:bodyPr wrap="square" rtlCol="0">
            <a:spAutoFit/>
          </a:bodyPr>
          <a:lstStyle/>
          <a:p>
            <a:pPr algn="r"/>
            <a:r>
              <a:rPr lang="en-GB" sz="6600" dirty="0">
                <a:solidFill>
                  <a:srgbClr val="00FFFF"/>
                </a:solidFill>
                <a:latin typeface="Panton Black Caps" panose="00000500000000000000" pitchFamily="50" charset="0"/>
              </a:rPr>
              <a:t>NOW</a:t>
            </a:r>
          </a:p>
        </p:txBody>
      </p:sp>
    </p:spTree>
    <p:extLst>
      <p:ext uri="{BB962C8B-B14F-4D97-AF65-F5344CB8AC3E}">
        <p14:creationId xmlns:p14="http://schemas.microsoft.com/office/powerpoint/2010/main" val="3836142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xit" presetSubtype="4" accel="100000" fill="hold" grpId="1" nodeType="withEffect">
                                  <p:stCondLst>
                                    <p:cond delay="3750"/>
                                  </p:stCondLst>
                                  <p:childTnLst>
                                    <p:anim calcmode="lin" valueType="num">
                                      <p:cBhvr additive="base">
                                        <p:cTn id="14" dur="500"/>
                                        <p:tgtEl>
                                          <p:spTgt spid="13"/>
                                        </p:tgtEl>
                                        <p:attrNameLst>
                                          <p:attrName>ppt_x</p:attrName>
                                        </p:attrNameLst>
                                      </p:cBhvr>
                                      <p:tavLst>
                                        <p:tav tm="0">
                                          <p:val>
                                            <p:strVal val="ppt_x"/>
                                          </p:val>
                                        </p:tav>
                                        <p:tav tm="100000">
                                          <p:val>
                                            <p:strVal val="ppt_x"/>
                                          </p:val>
                                        </p:tav>
                                      </p:tavLst>
                                    </p:anim>
                                    <p:anim calcmode="lin" valueType="num">
                                      <p:cBhvr additive="base">
                                        <p:cTn id="15" dur="500"/>
                                        <p:tgtEl>
                                          <p:spTgt spid="13"/>
                                        </p:tgtEl>
                                        <p:attrNameLst>
                                          <p:attrName>ppt_y</p:attrName>
                                        </p:attrNameLst>
                                      </p:cBhvr>
                                      <p:tavLst>
                                        <p:tav tm="0">
                                          <p:val>
                                            <p:strVal val="ppt_y"/>
                                          </p:val>
                                        </p:tav>
                                        <p:tav tm="100000">
                                          <p:val>
                                            <p:strVal val="1+ppt_h/2"/>
                                          </p:val>
                                        </p:tav>
                                      </p:tavLst>
                                    </p:anim>
                                    <p:set>
                                      <p:cBhvr>
                                        <p:cTn id="16" dur="1" fill="hold">
                                          <p:stCondLst>
                                            <p:cond delay="499"/>
                                          </p:stCondLst>
                                        </p:cTn>
                                        <p:tgtEl>
                                          <p:spTgt spid="13"/>
                                        </p:tgtEl>
                                        <p:attrNameLst>
                                          <p:attrName>style.visibility</p:attrName>
                                        </p:attrNameLst>
                                      </p:cBhvr>
                                      <p:to>
                                        <p:strVal val="hidden"/>
                                      </p:to>
                                    </p:set>
                                  </p:childTnLst>
                                </p:cTn>
                              </p:par>
                              <p:par>
                                <p:cTn id="17" presetID="2" presetClass="exit" presetSubtype="4" accel="100000" fill="hold" grpId="1" nodeType="withEffect">
                                  <p:stCondLst>
                                    <p:cond delay="3850"/>
                                  </p:stCondLst>
                                  <p:childTnLst>
                                    <p:anim calcmode="lin" valueType="num">
                                      <p:cBhvr additive="base">
                                        <p:cTn id="18" dur="500"/>
                                        <p:tgtEl>
                                          <p:spTgt spid="14"/>
                                        </p:tgtEl>
                                        <p:attrNameLst>
                                          <p:attrName>ppt_x</p:attrName>
                                        </p:attrNameLst>
                                      </p:cBhvr>
                                      <p:tavLst>
                                        <p:tav tm="0">
                                          <p:val>
                                            <p:strVal val="ppt_x"/>
                                          </p:val>
                                        </p:tav>
                                        <p:tav tm="100000">
                                          <p:val>
                                            <p:strVal val="ppt_x"/>
                                          </p:val>
                                        </p:tav>
                                      </p:tavLst>
                                    </p:anim>
                                    <p:anim calcmode="lin" valueType="num">
                                      <p:cBhvr additive="base">
                                        <p:cTn id="19" dur="500"/>
                                        <p:tgtEl>
                                          <p:spTgt spid="14"/>
                                        </p:tgtEl>
                                        <p:attrNameLst>
                                          <p:attrName>ppt_y</p:attrName>
                                        </p:attrNameLst>
                                      </p:cBhvr>
                                      <p:tavLst>
                                        <p:tav tm="0">
                                          <p:val>
                                            <p:strVal val="ppt_y"/>
                                          </p:val>
                                        </p:tav>
                                        <p:tav tm="100000">
                                          <p:val>
                                            <p:strVal val="1+ppt_h/2"/>
                                          </p:val>
                                        </p:tav>
                                      </p:tavLst>
                                    </p:anim>
                                    <p:set>
                                      <p:cBhvr>
                                        <p:cTn id="20"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4" grpId="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cxnSp>
        <p:nvCxnSpPr>
          <p:cNvPr id="11" name="Straight Connector 10"/>
          <p:cNvCxnSpPr/>
          <p:nvPr/>
        </p:nvCxnSpPr>
        <p:spPr>
          <a:xfrm>
            <a:off x="0" y="6174772"/>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096000" y="4976553"/>
            <a:ext cx="0" cy="1881446"/>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7971" y="5875158"/>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7971" y="557385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7971" y="527439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38" name="Straight Connector 37"/>
          <p:cNvCxnSpPr/>
          <p:nvPr/>
        </p:nvCxnSpPr>
        <p:spPr>
          <a:xfrm>
            <a:off x="7971" y="4976553"/>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90313" y="329400"/>
            <a:ext cx="11211374" cy="4708981"/>
          </a:xfrm>
          <a:prstGeom prst="rect">
            <a:avLst/>
          </a:prstGeom>
          <a:noFill/>
        </p:spPr>
        <p:txBody>
          <a:bodyPr wrap="square" rtlCol="0">
            <a:spAutoFit/>
          </a:bodyPr>
          <a:lstStyle/>
          <a:p>
            <a:r>
              <a:rPr lang="en-GB" sz="2000" dirty="0">
                <a:solidFill>
                  <a:schemeClr val="bg1"/>
                </a:solidFill>
                <a:latin typeface="Panton Black Caps" panose="00000500000000000000" pitchFamily="50" charset="0"/>
              </a:rPr>
              <a:t>All text should be right aligned</a:t>
            </a:r>
          </a:p>
          <a:p>
            <a:endParaRPr lang="en-GB" sz="2000" dirty="0">
              <a:solidFill>
                <a:schemeClr val="bg1"/>
              </a:solidFill>
              <a:latin typeface="Panton Light Caps" panose="00000500000000000000" pitchFamily="50" charset="0"/>
            </a:endParaRPr>
          </a:p>
          <a:p>
            <a:r>
              <a:rPr lang="en-GB" sz="2000" dirty="0">
                <a:solidFill>
                  <a:schemeClr val="bg1"/>
                </a:solidFill>
                <a:latin typeface="Panton Black Caps" panose="00000500000000000000" pitchFamily="50" charset="0"/>
              </a:rPr>
              <a:t>As with the artist/song placement, the text moves up once it reaches the middle line. Make sure to group together text boxes which make up two or more lines</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Animations:</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Fly In: Dur. 0.5 sec </a:t>
            </a:r>
          </a:p>
          <a:p>
            <a:r>
              <a:rPr lang="en-GB" sz="2000" dirty="0">
                <a:solidFill>
                  <a:schemeClr val="bg1"/>
                </a:solidFill>
                <a:latin typeface="Panton Black Caps" panose="00000500000000000000" pitchFamily="50" charset="0"/>
              </a:rPr>
              <a:t>Artist delay = 0.1 secs</a:t>
            </a:r>
          </a:p>
          <a:p>
            <a:r>
              <a:rPr lang="en-GB" sz="2000" dirty="0">
                <a:solidFill>
                  <a:schemeClr val="bg1"/>
                </a:solidFill>
                <a:latin typeface="Panton Black Caps" panose="00000500000000000000" pitchFamily="50" charset="0"/>
              </a:rPr>
              <a:t>Smooth end = 0.5 sec for both</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Fly Out: Dur. 1 Sec</a:t>
            </a:r>
          </a:p>
          <a:p>
            <a:r>
              <a:rPr lang="en-GB" sz="2000" dirty="0">
                <a:solidFill>
                  <a:schemeClr val="bg1"/>
                </a:solidFill>
                <a:latin typeface="Panton Black Caps" panose="00000500000000000000" pitchFamily="50" charset="0"/>
              </a:rPr>
              <a:t>Artist Delay = 3.75 secs</a:t>
            </a:r>
          </a:p>
          <a:p>
            <a:r>
              <a:rPr lang="en-GB" sz="2000" dirty="0">
                <a:solidFill>
                  <a:schemeClr val="bg1"/>
                </a:solidFill>
                <a:latin typeface="Panton Black Caps" panose="00000500000000000000" pitchFamily="50" charset="0"/>
              </a:rPr>
              <a:t>Next Delay = 3.85 secs</a:t>
            </a:r>
          </a:p>
          <a:p>
            <a:r>
              <a:rPr lang="en-GB" sz="2000" dirty="0">
                <a:solidFill>
                  <a:schemeClr val="bg1"/>
                </a:solidFill>
                <a:latin typeface="Panton Black Caps" panose="00000500000000000000" pitchFamily="50" charset="0"/>
              </a:rPr>
              <a:t>Smooth start = 1 sec</a:t>
            </a:r>
          </a:p>
        </p:txBody>
      </p:sp>
      <p:sp>
        <p:nvSpPr>
          <p:cNvPr id="14" name="TextBox 13"/>
          <p:cNvSpPr txBox="1"/>
          <p:nvPr/>
        </p:nvSpPr>
        <p:spPr>
          <a:xfrm>
            <a:off x="9144627" y="4740867"/>
            <a:ext cx="2658091" cy="1107996"/>
          </a:xfrm>
          <a:prstGeom prst="rect">
            <a:avLst/>
          </a:prstGeom>
          <a:noFill/>
        </p:spPr>
        <p:txBody>
          <a:bodyPr wrap="square" rtlCol="0">
            <a:spAutoFit/>
          </a:bodyPr>
          <a:lstStyle/>
          <a:p>
            <a:pPr algn="r"/>
            <a:r>
              <a:rPr lang="en-GB" sz="6600" dirty="0">
                <a:solidFill>
                  <a:srgbClr val="00FFFF"/>
                </a:solidFill>
                <a:latin typeface="Panton Black Caps" panose="00000500000000000000" pitchFamily="50" charset="0"/>
              </a:rPr>
              <a:t>NEXT</a:t>
            </a:r>
          </a:p>
        </p:txBody>
      </p:sp>
      <p:grpSp>
        <p:nvGrpSpPr>
          <p:cNvPr id="18" name="Group 17"/>
          <p:cNvGrpSpPr/>
          <p:nvPr/>
        </p:nvGrpSpPr>
        <p:grpSpPr>
          <a:xfrm>
            <a:off x="5962851" y="5540324"/>
            <a:ext cx="5839241" cy="760326"/>
            <a:chOff x="5962851" y="5540324"/>
            <a:chExt cx="5839241" cy="760326"/>
          </a:xfrm>
        </p:grpSpPr>
        <p:sp>
          <p:nvSpPr>
            <p:cNvPr id="19" name="TextBox 18"/>
            <p:cNvSpPr txBox="1"/>
            <p:nvPr/>
          </p:nvSpPr>
          <p:spPr>
            <a:xfrm>
              <a:off x="5963477" y="5838985"/>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&amp; Sweetie Irie</a:t>
              </a:r>
            </a:p>
          </p:txBody>
        </p:sp>
        <p:sp>
          <p:nvSpPr>
            <p:cNvPr id="20" name="TextBox 19"/>
            <p:cNvSpPr txBox="1"/>
            <p:nvPr/>
          </p:nvSpPr>
          <p:spPr>
            <a:xfrm>
              <a:off x="5962851" y="5540324"/>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KIDEKO &amp; George Kwali ft. Nadia Rose</a:t>
              </a:r>
            </a:p>
          </p:txBody>
        </p:sp>
      </p:grpSp>
    </p:spTree>
    <p:extLst>
      <p:ext uri="{BB962C8B-B14F-4D97-AF65-F5344CB8AC3E}">
        <p14:creationId xmlns:p14="http://schemas.microsoft.com/office/powerpoint/2010/main" val="1100855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425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435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par>
                                <p:cTn id="13" presetID="2" presetClass="exit" presetSubtype="4" accel="100000" fill="hold" nodeType="withEffect">
                                  <p:stCondLst>
                                    <p:cond delay="8000"/>
                                  </p:stCondLst>
                                  <p:childTnLst>
                                    <p:anim calcmode="lin" valueType="num">
                                      <p:cBhvr additive="base">
                                        <p:cTn id="14" dur="500"/>
                                        <p:tgtEl>
                                          <p:spTgt spid="18"/>
                                        </p:tgtEl>
                                        <p:attrNameLst>
                                          <p:attrName>ppt_x</p:attrName>
                                        </p:attrNameLst>
                                      </p:cBhvr>
                                      <p:tavLst>
                                        <p:tav tm="0">
                                          <p:val>
                                            <p:strVal val="ppt_x"/>
                                          </p:val>
                                        </p:tav>
                                        <p:tav tm="100000">
                                          <p:val>
                                            <p:strVal val="ppt_x"/>
                                          </p:val>
                                        </p:tav>
                                      </p:tavLst>
                                    </p:anim>
                                    <p:anim calcmode="lin" valueType="num">
                                      <p:cBhvr additive="base">
                                        <p:cTn id="15" dur="500"/>
                                        <p:tgtEl>
                                          <p:spTgt spid="18"/>
                                        </p:tgtEl>
                                        <p:attrNameLst>
                                          <p:attrName>ppt_y</p:attrName>
                                        </p:attrNameLst>
                                      </p:cBhvr>
                                      <p:tavLst>
                                        <p:tav tm="0">
                                          <p:val>
                                            <p:strVal val="ppt_y"/>
                                          </p:val>
                                        </p:tav>
                                        <p:tav tm="100000">
                                          <p:val>
                                            <p:strVal val="1+ppt_h/2"/>
                                          </p:val>
                                        </p:tav>
                                      </p:tavLst>
                                    </p:anim>
                                    <p:set>
                                      <p:cBhvr>
                                        <p:cTn id="16" dur="1" fill="hold">
                                          <p:stCondLst>
                                            <p:cond delay="499"/>
                                          </p:stCondLst>
                                        </p:cTn>
                                        <p:tgtEl>
                                          <p:spTgt spid="18"/>
                                        </p:tgtEl>
                                        <p:attrNameLst>
                                          <p:attrName>style.visibility</p:attrName>
                                        </p:attrNameLst>
                                      </p:cBhvr>
                                      <p:to>
                                        <p:strVal val="hidden"/>
                                      </p:to>
                                    </p:set>
                                  </p:childTnLst>
                                </p:cTn>
                              </p:par>
                              <p:par>
                                <p:cTn id="17" presetID="2" presetClass="exit" presetSubtype="4" accel="100000" fill="hold" grpId="1" nodeType="withEffect">
                                  <p:stCondLst>
                                    <p:cond delay="8100"/>
                                  </p:stCondLst>
                                  <p:childTnLst>
                                    <p:anim calcmode="lin" valueType="num">
                                      <p:cBhvr additive="base">
                                        <p:cTn id="18" dur="500"/>
                                        <p:tgtEl>
                                          <p:spTgt spid="14"/>
                                        </p:tgtEl>
                                        <p:attrNameLst>
                                          <p:attrName>ppt_x</p:attrName>
                                        </p:attrNameLst>
                                      </p:cBhvr>
                                      <p:tavLst>
                                        <p:tav tm="0">
                                          <p:val>
                                            <p:strVal val="ppt_x"/>
                                          </p:val>
                                        </p:tav>
                                        <p:tav tm="100000">
                                          <p:val>
                                            <p:strVal val="ppt_x"/>
                                          </p:val>
                                        </p:tav>
                                      </p:tavLst>
                                    </p:anim>
                                    <p:anim calcmode="lin" valueType="num">
                                      <p:cBhvr additive="base">
                                        <p:cTn id="19" dur="500"/>
                                        <p:tgtEl>
                                          <p:spTgt spid="14"/>
                                        </p:tgtEl>
                                        <p:attrNameLst>
                                          <p:attrName>ppt_y</p:attrName>
                                        </p:attrNameLst>
                                      </p:cBhvr>
                                      <p:tavLst>
                                        <p:tav tm="0">
                                          <p:val>
                                            <p:strVal val="ppt_y"/>
                                          </p:val>
                                        </p:tav>
                                        <p:tav tm="100000">
                                          <p:val>
                                            <p:strVal val="1+ppt_h/2"/>
                                          </p:val>
                                        </p:tav>
                                      </p:tavLst>
                                    </p:anim>
                                    <p:set>
                                      <p:cBhvr>
                                        <p:cTn id="20"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sp>
        <p:nvSpPr>
          <p:cNvPr id="6" name="Rectangle 5"/>
          <p:cNvSpPr/>
          <p:nvPr/>
        </p:nvSpPr>
        <p:spPr>
          <a:xfrm>
            <a:off x="11701686" y="0"/>
            <a:ext cx="490314" cy="6858000"/>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Box 13"/>
          <p:cNvSpPr txBox="1"/>
          <p:nvPr/>
        </p:nvSpPr>
        <p:spPr>
          <a:xfrm>
            <a:off x="5963477" y="5838985"/>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Martin Garrix ft. Bebe rexha</a:t>
            </a:r>
          </a:p>
        </p:txBody>
      </p:sp>
      <p:sp>
        <p:nvSpPr>
          <p:cNvPr id="15" name="TextBox 14"/>
          <p:cNvSpPr txBox="1"/>
          <p:nvPr/>
        </p:nvSpPr>
        <p:spPr>
          <a:xfrm>
            <a:off x="9144627" y="5039995"/>
            <a:ext cx="2658091" cy="1107996"/>
          </a:xfrm>
          <a:prstGeom prst="rect">
            <a:avLst/>
          </a:prstGeom>
          <a:noFill/>
        </p:spPr>
        <p:txBody>
          <a:bodyPr wrap="square" rtlCol="0">
            <a:spAutoFit/>
          </a:bodyPr>
          <a:lstStyle/>
          <a:p>
            <a:pPr algn="r"/>
            <a:r>
              <a:rPr lang="en-GB" sz="6600" dirty="0">
                <a:solidFill>
                  <a:srgbClr val="00FFFF"/>
                </a:solidFill>
                <a:latin typeface="Panton Black Caps" panose="00000500000000000000" pitchFamily="50" charset="0"/>
              </a:rPr>
              <a:t>NOW</a:t>
            </a:r>
          </a:p>
        </p:txBody>
      </p:sp>
      <p:sp>
        <p:nvSpPr>
          <p:cNvPr id="17" name="TextBox 16"/>
          <p:cNvSpPr txBox="1"/>
          <p:nvPr/>
        </p:nvSpPr>
        <p:spPr>
          <a:xfrm>
            <a:off x="9144627" y="4740867"/>
            <a:ext cx="2658091" cy="1107996"/>
          </a:xfrm>
          <a:prstGeom prst="rect">
            <a:avLst/>
          </a:prstGeom>
          <a:noFill/>
        </p:spPr>
        <p:txBody>
          <a:bodyPr wrap="square" rtlCol="0">
            <a:spAutoFit/>
          </a:bodyPr>
          <a:lstStyle/>
          <a:p>
            <a:pPr algn="r"/>
            <a:r>
              <a:rPr lang="en-GB" sz="6600" dirty="0">
                <a:solidFill>
                  <a:srgbClr val="00FFFF"/>
                </a:solidFill>
                <a:latin typeface="Panton Black Caps" panose="00000500000000000000" pitchFamily="50" charset="0"/>
              </a:rPr>
              <a:t>NEXT</a:t>
            </a:r>
          </a:p>
        </p:txBody>
      </p:sp>
      <p:grpSp>
        <p:nvGrpSpPr>
          <p:cNvPr id="18" name="Group 17"/>
          <p:cNvGrpSpPr/>
          <p:nvPr/>
        </p:nvGrpSpPr>
        <p:grpSpPr>
          <a:xfrm>
            <a:off x="5962851" y="5540324"/>
            <a:ext cx="5839241" cy="760326"/>
            <a:chOff x="5962851" y="5540324"/>
            <a:chExt cx="5839241" cy="760326"/>
          </a:xfrm>
        </p:grpSpPr>
        <p:sp>
          <p:nvSpPr>
            <p:cNvPr id="19" name="TextBox 18"/>
            <p:cNvSpPr txBox="1"/>
            <p:nvPr/>
          </p:nvSpPr>
          <p:spPr>
            <a:xfrm>
              <a:off x="5963477" y="5838985"/>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&amp; Sweetie Irie</a:t>
              </a:r>
            </a:p>
          </p:txBody>
        </p:sp>
        <p:sp>
          <p:nvSpPr>
            <p:cNvPr id="20" name="TextBox 19"/>
            <p:cNvSpPr txBox="1"/>
            <p:nvPr/>
          </p:nvSpPr>
          <p:spPr>
            <a:xfrm>
              <a:off x="5962851" y="5540324"/>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KIDEKO &amp; George Kwali ft. Nadia Rose</a:t>
              </a:r>
            </a:p>
          </p:txBody>
        </p:sp>
      </p:grpSp>
      <p:sp>
        <p:nvSpPr>
          <p:cNvPr id="16" name="Rectangle 15"/>
          <p:cNvSpPr/>
          <p:nvPr/>
        </p:nvSpPr>
        <p:spPr>
          <a:xfrm>
            <a:off x="7971" y="6534446"/>
            <a:ext cx="12176058" cy="323553"/>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69922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xit" presetSubtype="4" accel="100000" fill="hold" grpId="1" nodeType="withEffect">
                                  <p:stCondLst>
                                    <p:cond delay="3750"/>
                                  </p:stCondLst>
                                  <p:childTnLst>
                                    <p:anim calcmode="lin" valueType="num">
                                      <p:cBhvr additive="base">
                                        <p:cTn id="14" dur="500"/>
                                        <p:tgtEl>
                                          <p:spTgt spid="14"/>
                                        </p:tgtEl>
                                        <p:attrNameLst>
                                          <p:attrName>ppt_x</p:attrName>
                                        </p:attrNameLst>
                                      </p:cBhvr>
                                      <p:tavLst>
                                        <p:tav tm="0">
                                          <p:val>
                                            <p:strVal val="ppt_x"/>
                                          </p:val>
                                        </p:tav>
                                        <p:tav tm="100000">
                                          <p:val>
                                            <p:strVal val="ppt_x"/>
                                          </p:val>
                                        </p:tav>
                                      </p:tavLst>
                                    </p:anim>
                                    <p:anim calcmode="lin" valueType="num">
                                      <p:cBhvr additive="base">
                                        <p:cTn id="15" dur="500"/>
                                        <p:tgtEl>
                                          <p:spTgt spid="14"/>
                                        </p:tgtEl>
                                        <p:attrNameLst>
                                          <p:attrName>ppt_y</p:attrName>
                                        </p:attrNameLst>
                                      </p:cBhvr>
                                      <p:tavLst>
                                        <p:tav tm="0">
                                          <p:val>
                                            <p:strVal val="ppt_y"/>
                                          </p:val>
                                        </p:tav>
                                        <p:tav tm="100000">
                                          <p:val>
                                            <p:strVal val="1+ppt_h/2"/>
                                          </p:val>
                                        </p:tav>
                                      </p:tavLst>
                                    </p:anim>
                                    <p:set>
                                      <p:cBhvr>
                                        <p:cTn id="16" dur="1" fill="hold">
                                          <p:stCondLst>
                                            <p:cond delay="499"/>
                                          </p:stCondLst>
                                        </p:cTn>
                                        <p:tgtEl>
                                          <p:spTgt spid="14"/>
                                        </p:tgtEl>
                                        <p:attrNameLst>
                                          <p:attrName>style.visibility</p:attrName>
                                        </p:attrNameLst>
                                      </p:cBhvr>
                                      <p:to>
                                        <p:strVal val="hidden"/>
                                      </p:to>
                                    </p:set>
                                  </p:childTnLst>
                                </p:cTn>
                              </p:par>
                              <p:par>
                                <p:cTn id="17" presetID="2" presetClass="exit" presetSubtype="4" accel="100000" fill="hold" grpId="1" nodeType="withEffect">
                                  <p:stCondLst>
                                    <p:cond delay="3850"/>
                                  </p:stCondLst>
                                  <p:childTnLst>
                                    <p:anim calcmode="lin" valueType="num">
                                      <p:cBhvr additive="base">
                                        <p:cTn id="18" dur="500"/>
                                        <p:tgtEl>
                                          <p:spTgt spid="15"/>
                                        </p:tgtEl>
                                        <p:attrNameLst>
                                          <p:attrName>ppt_x</p:attrName>
                                        </p:attrNameLst>
                                      </p:cBhvr>
                                      <p:tavLst>
                                        <p:tav tm="0">
                                          <p:val>
                                            <p:strVal val="ppt_x"/>
                                          </p:val>
                                        </p:tav>
                                        <p:tav tm="100000">
                                          <p:val>
                                            <p:strVal val="ppt_x"/>
                                          </p:val>
                                        </p:tav>
                                      </p:tavLst>
                                    </p:anim>
                                    <p:anim calcmode="lin" valueType="num">
                                      <p:cBhvr additive="base">
                                        <p:cTn id="19" dur="500"/>
                                        <p:tgtEl>
                                          <p:spTgt spid="15"/>
                                        </p:tgtEl>
                                        <p:attrNameLst>
                                          <p:attrName>ppt_y</p:attrName>
                                        </p:attrNameLst>
                                      </p:cBhvr>
                                      <p:tavLst>
                                        <p:tav tm="0">
                                          <p:val>
                                            <p:strVal val="ppt_y"/>
                                          </p:val>
                                        </p:tav>
                                        <p:tav tm="100000">
                                          <p:val>
                                            <p:strVal val="1+ppt_h/2"/>
                                          </p:val>
                                        </p:tav>
                                      </p:tavLst>
                                    </p:anim>
                                    <p:set>
                                      <p:cBhvr>
                                        <p:cTn id="20" dur="1" fill="hold">
                                          <p:stCondLst>
                                            <p:cond delay="499"/>
                                          </p:stCondLst>
                                        </p:cTn>
                                        <p:tgtEl>
                                          <p:spTgt spid="15"/>
                                        </p:tgtEl>
                                        <p:attrNameLst>
                                          <p:attrName>style.visibility</p:attrName>
                                        </p:attrNameLst>
                                      </p:cBhvr>
                                      <p:to>
                                        <p:strVal val="hidden"/>
                                      </p:to>
                                    </p:set>
                                  </p:childTnLst>
                                </p:cTn>
                              </p:par>
                              <p:par>
                                <p:cTn id="21" presetID="2" presetClass="entr" presetSubtype="4" decel="100000" fill="hold" grpId="0" nodeType="withEffect">
                                  <p:stCondLst>
                                    <p:cond delay="425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435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par>
                                <p:cTn id="29" presetID="2" presetClass="exit" presetSubtype="4" accel="100000" fill="hold" nodeType="withEffect">
                                  <p:stCondLst>
                                    <p:cond delay="8000"/>
                                  </p:stCondLst>
                                  <p:childTnLst>
                                    <p:anim calcmode="lin" valueType="num">
                                      <p:cBhvr additive="base">
                                        <p:cTn id="30" dur="500"/>
                                        <p:tgtEl>
                                          <p:spTgt spid="18"/>
                                        </p:tgtEl>
                                        <p:attrNameLst>
                                          <p:attrName>ppt_x</p:attrName>
                                        </p:attrNameLst>
                                      </p:cBhvr>
                                      <p:tavLst>
                                        <p:tav tm="0">
                                          <p:val>
                                            <p:strVal val="ppt_x"/>
                                          </p:val>
                                        </p:tav>
                                        <p:tav tm="100000">
                                          <p:val>
                                            <p:strVal val="ppt_x"/>
                                          </p:val>
                                        </p:tav>
                                      </p:tavLst>
                                    </p:anim>
                                    <p:anim calcmode="lin" valueType="num">
                                      <p:cBhvr additive="base">
                                        <p:cTn id="31" dur="500"/>
                                        <p:tgtEl>
                                          <p:spTgt spid="18"/>
                                        </p:tgtEl>
                                        <p:attrNameLst>
                                          <p:attrName>ppt_y</p:attrName>
                                        </p:attrNameLst>
                                      </p:cBhvr>
                                      <p:tavLst>
                                        <p:tav tm="0">
                                          <p:val>
                                            <p:strVal val="ppt_y"/>
                                          </p:val>
                                        </p:tav>
                                        <p:tav tm="100000">
                                          <p:val>
                                            <p:strVal val="1+ppt_h/2"/>
                                          </p:val>
                                        </p:tav>
                                      </p:tavLst>
                                    </p:anim>
                                    <p:set>
                                      <p:cBhvr>
                                        <p:cTn id="32" dur="1" fill="hold">
                                          <p:stCondLst>
                                            <p:cond delay="499"/>
                                          </p:stCondLst>
                                        </p:cTn>
                                        <p:tgtEl>
                                          <p:spTgt spid="18"/>
                                        </p:tgtEl>
                                        <p:attrNameLst>
                                          <p:attrName>style.visibility</p:attrName>
                                        </p:attrNameLst>
                                      </p:cBhvr>
                                      <p:to>
                                        <p:strVal val="hidden"/>
                                      </p:to>
                                    </p:set>
                                  </p:childTnLst>
                                </p:cTn>
                              </p:par>
                              <p:par>
                                <p:cTn id="33" presetID="2" presetClass="exit" presetSubtype="4" accel="100000" fill="hold" grpId="1" nodeType="withEffect">
                                  <p:stCondLst>
                                    <p:cond delay="8100"/>
                                  </p:stCondLst>
                                  <p:childTnLst>
                                    <p:anim calcmode="lin" valueType="num">
                                      <p:cBhvr additive="base">
                                        <p:cTn id="34" dur="500"/>
                                        <p:tgtEl>
                                          <p:spTgt spid="17"/>
                                        </p:tgtEl>
                                        <p:attrNameLst>
                                          <p:attrName>ppt_x</p:attrName>
                                        </p:attrNameLst>
                                      </p:cBhvr>
                                      <p:tavLst>
                                        <p:tav tm="0">
                                          <p:val>
                                            <p:strVal val="ppt_x"/>
                                          </p:val>
                                        </p:tav>
                                        <p:tav tm="100000">
                                          <p:val>
                                            <p:strVal val="ppt_x"/>
                                          </p:val>
                                        </p:tav>
                                      </p:tavLst>
                                    </p:anim>
                                    <p:anim calcmode="lin" valueType="num">
                                      <p:cBhvr additive="base">
                                        <p:cTn id="35" dur="500"/>
                                        <p:tgtEl>
                                          <p:spTgt spid="17"/>
                                        </p:tgtEl>
                                        <p:attrNameLst>
                                          <p:attrName>ppt_y</p:attrName>
                                        </p:attrNameLst>
                                      </p:cBhvr>
                                      <p:tavLst>
                                        <p:tav tm="0">
                                          <p:val>
                                            <p:strVal val="ppt_y"/>
                                          </p:val>
                                        </p:tav>
                                        <p:tav tm="100000">
                                          <p:val>
                                            <p:strVal val="1+ppt_h/2"/>
                                          </p:val>
                                        </p:tav>
                                      </p:tavLst>
                                    </p:anim>
                                    <p:set>
                                      <p:cBhvr>
                                        <p:cTn id="36"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5" grpId="0"/>
      <p:bldP spid="15" grpId="1"/>
      <p:bldP spid="17" grpId="0"/>
      <p:bldP spid="17" grpId="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cxnSp>
        <p:nvCxnSpPr>
          <p:cNvPr id="18" name="Straight Connector 17"/>
          <p:cNvCxnSpPr/>
          <p:nvPr/>
        </p:nvCxnSpPr>
        <p:spPr>
          <a:xfrm>
            <a:off x="0" y="6174772"/>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971" y="5875158"/>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7971" y="557385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971" y="527439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971" y="4976553"/>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996367" y="1653574"/>
            <a:ext cx="6056386" cy="5093702"/>
          </a:xfrm>
          <a:prstGeom prst="rect">
            <a:avLst/>
          </a:prstGeom>
          <a:noFill/>
        </p:spPr>
        <p:txBody>
          <a:bodyPr wrap="square" rtlCol="0">
            <a:spAutoFit/>
          </a:bodyPr>
          <a:lstStyle/>
          <a:p>
            <a:pPr algn="r"/>
            <a:r>
              <a:rPr lang="en-GB" sz="32500" dirty="0">
                <a:solidFill>
                  <a:srgbClr val="00FFFF"/>
                </a:solidFill>
                <a:latin typeface="Panton Black Caps" panose="00000500000000000000" pitchFamily="50" charset="0"/>
              </a:rPr>
              <a:t>1</a:t>
            </a:r>
          </a:p>
        </p:txBody>
      </p:sp>
      <p:sp>
        <p:nvSpPr>
          <p:cNvPr id="4" name="TextBox 3"/>
          <p:cNvSpPr txBox="1"/>
          <p:nvPr/>
        </p:nvSpPr>
        <p:spPr>
          <a:xfrm>
            <a:off x="5963477" y="5841950"/>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Million Reasons</a:t>
            </a:r>
          </a:p>
        </p:txBody>
      </p:sp>
      <p:sp>
        <p:nvSpPr>
          <p:cNvPr id="13" name="Rectangle 12"/>
          <p:cNvSpPr/>
          <p:nvPr/>
        </p:nvSpPr>
        <p:spPr>
          <a:xfrm>
            <a:off x="7971" y="6534446"/>
            <a:ext cx="12176058" cy="323553"/>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p:cNvCxnSpPr>
            <a:endCxn id="13" idx="2"/>
          </p:cNvCxnSpPr>
          <p:nvPr/>
        </p:nvCxnSpPr>
        <p:spPr>
          <a:xfrm>
            <a:off x="6096000" y="0"/>
            <a:ext cx="0" cy="6857999"/>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963477" y="5492611"/>
            <a:ext cx="5838615"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Lady Gaga</a:t>
            </a:r>
          </a:p>
        </p:txBody>
      </p:sp>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p:cNvSpPr txBox="1"/>
          <p:nvPr/>
        </p:nvSpPr>
        <p:spPr>
          <a:xfrm>
            <a:off x="490313" y="329400"/>
            <a:ext cx="5605687" cy="4555093"/>
          </a:xfrm>
          <a:prstGeom prst="rect">
            <a:avLst/>
          </a:prstGeom>
          <a:noFill/>
        </p:spPr>
        <p:txBody>
          <a:bodyPr wrap="square" rtlCol="0">
            <a:spAutoFit/>
          </a:bodyPr>
          <a:lstStyle/>
          <a:p>
            <a:r>
              <a:rPr lang="en-GB" sz="2000" dirty="0">
                <a:solidFill>
                  <a:schemeClr val="bg1"/>
                </a:solidFill>
                <a:latin typeface="Panton Black Caps" panose="00000500000000000000" pitchFamily="50" charset="0"/>
              </a:rPr>
              <a:t>Artists should be in Panton black</a:t>
            </a:r>
          </a:p>
          <a:p>
            <a:r>
              <a:rPr lang="en-GB" sz="2000" dirty="0">
                <a:solidFill>
                  <a:schemeClr val="bg1"/>
                </a:solidFill>
                <a:latin typeface="Panton Light Caps" panose="00000500000000000000" pitchFamily="50" charset="0"/>
              </a:rPr>
              <a:t>Song title in Panton light</a:t>
            </a:r>
          </a:p>
          <a:p>
            <a:r>
              <a:rPr lang="en-GB" sz="2000" dirty="0">
                <a:solidFill>
                  <a:srgbClr val="00FFFF"/>
                </a:solidFill>
                <a:latin typeface="Panton Black Caps" panose="00000500000000000000" pitchFamily="50" charset="0"/>
              </a:rPr>
              <a:t>Countdown number should be in Panton black and in the aqua colour</a:t>
            </a:r>
          </a:p>
          <a:p>
            <a:endParaRPr lang="en-GB" sz="2000" dirty="0">
              <a:solidFill>
                <a:srgbClr val="00FFFF"/>
              </a:solidFill>
              <a:latin typeface="Panton Black Caps" panose="00000500000000000000" pitchFamily="50" charset="0"/>
            </a:endParaRPr>
          </a:p>
          <a:p>
            <a:r>
              <a:rPr lang="en-GB" sz="1600" dirty="0">
                <a:solidFill>
                  <a:schemeClr val="bg1"/>
                </a:solidFill>
                <a:latin typeface="Panton Black Caps" panose="00000500000000000000" pitchFamily="50" charset="0"/>
              </a:rPr>
              <a:t>When a number with a over hang is used like the ‘2016’ below the bottom of the whole number should be on top of the line, the same applies with the side line, the right side should be within the white box.</a:t>
            </a:r>
          </a:p>
          <a:p>
            <a:endParaRPr lang="en-GB" sz="2000" dirty="0">
              <a:solidFill>
                <a:srgbClr val="00FFFF"/>
              </a:solidFill>
              <a:latin typeface="Panton Black Caps" panose="00000500000000000000" pitchFamily="50" charset="0"/>
            </a:endParaRPr>
          </a:p>
          <a:p>
            <a:r>
              <a:rPr lang="en-GB" sz="2000" dirty="0">
                <a:solidFill>
                  <a:schemeClr val="bg1"/>
                </a:solidFill>
                <a:latin typeface="Panton Black Caps" panose="00000500000000000000" pitchFamily="50" charset="0"/>
              </a:rPr>
              <a:t>Similar TO the text, once the number reaches the middle line the size of the number decreases until it fits between the middle line and the side line. </a:t>
            </a:r>
          </a:p>
        </p:txBody>
      </p:sp>
      <p:sp>
        <p:nvSpPr>
          <p:cNvPr id="24" name="TextBox 23"/>
          <p:cNvSpPr txBox="1"/>
          <p:nvPr/>
        </p:nvSpPr>
        <p:spPr>
          <a:xfrm>
            <a:off x="328363" y="4162385"/>
            <a:ext cx="5964153" cy="3046988"/>
          </a:xfrm>
          <a:prstGeom prst="rect">
            <a:avLst/>
          </a:prstGeom>
          <a:noFill/>
        </p:spPr>
        <p:txBody>
          <a:bodyPr wrap="square" rtlCol="0">
            <a:spAutoFit/>
          </a:bodyPr>
          <a:lstStyle/>
          <a:p>
            <a:r>
              <a:rPr lang="en-GB" sz="19200" dirty="0">
                <a:solidFill>
                  <a:srgbClr val="00FFFF"/>
                </a:solidFill>
                <a:latin typeface="Panton Black Caps" panose="00000500000000000000" pitchFamily="50" charset="0"/>
              </a:rPr>
              <a:t>2016</a:t>
            </a:r>
          </a:p>
        </p:txBody>
      </p:sp>
    </p:spTree>
    <p:extLst>
      <p:ext uri="{BB962C8B-B14F-4D97-AF65-F5344CB8AC3E}">
        <p14:creationId xmlns:p14="http://schemas.microsoft.com/office/powerpoint/2010/main" val="2820169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sp>
        <p:nvSpPr>
          <p:cNvPr id="2" name="TextBox 1"/>
          <p:cNvSpPr txBox="1"/>
          <p:nvPr/>
        </p:nvSpPr>
        <p:spPr>
          <a:xfrm>
            <a:off x="5996367" y="1653574"/>
            <a:ext cx="6056386" cy="5093702"/>
          </a:xfrm>
          <a:prstGeom prst="rect">
            <a:avLst/>
          </a:prstGeom>
          <a:noFill/>
        </p:spPr>
        <p:txBody>
          <a:bodyPr wrap="square" rtlCol="0">
            <a:spAutoFit/>
          </a:bodyPr>
          <a:lstStyle/>
          <a:p>
            <a:pPr algn="r"/>
            <a:r>
              <a:rPr lang="en-GB" sz="32500" dirty="0">
                <a:solidFill>
                  <a:srgbClr val="00FFFF"/>
                </a:solidFill>
                <a:latin typeface="Panton Black Caps" panose="00000500000000000000" pitchFamily="50" charset="0"/>
              </a:rPr>
              <a:t>1</a:t>
            </a:r>
          </a:p>
        </p:txBody>
      </p:sp>
      <p:sp>
        <p:nvSpPr>
          <p:cNvPr id="22" name="Rectangle 21"/>
          <p:cNvSpPr/>
          <p:nvPr/>
        </p:nvSpPr>
        <p:spPr>
          <a:xfrm>
            <a:off x="0" y="5572235"/>
            <a:ext cx="12192000" cy="1285765"/>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Straight Connector 17"/>
          <p:cNvCxnSpPr/>
          <p:nvPr/>
        </p:nvCxnSpPr>
        <p:spPr>
          <a:xfrm>
            <a:off x="0" y="6174772"/>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971" y="5875158"/>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7971" y="557385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971" y="527439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971" y="4976553"/>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963477" y="5841950"/>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Million Reasons</a:t>
            </a:r>
          </a:p>
        </p:txBody>
      </p:sp>
      <p:sp>
        <p:nvSpPr>
          <p:cNvPr id="16" name="TextBox 15"/>
          <p:cNvSpPr txBox="1"/>
          <p:nvPr/>
        </p:nvSpPr>
        <p:spPr>
          <a:xfrm>
            <a:off x="5963477" y="5492611"/>
            <a:ext cx="5838615"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Lady Gaga</a:t>
            </a:r>
          </a:p>
        </p:txBody>
      </p:sp>
      <p:sp>
        <p:nvSpPr>
          <p:cNvPr id="13" name="Rectangle 12"/>
          <p:cNvSpPr/>
          <p:nvPr/>
        </p:nvSpPr>
        <p:spPr>
          <a:xfrm>
            <a:off x="7971" y="6534446"/>
            <a:ext cx="12176058" cy="323553"/>
          </a:xfrm>
          <a:prstGeom prst="rect">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p:cNvCxnSpPr>
            <a:endCxn id="13" idx="2"/>
          </p:cNvCxnSpPr>
          <p:nvPr/>
        </p:nvCxnSpPr>
        <p:spPr>
          <a:xfrm>
            <a:off x="6096000" y="0"/>
            <a:ext cx="0" cy="6857999"/>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extBox 16"/>
          <p:cNvSpPr txBox="1"/>
          <p:nvPr/>
        </p:nvSpPr>
        <p:spPr>
          <a:xfrm>
            <a:off x="490313" y="329400"/>
            <a:ext cx="5605687" cy="1938992"/>
          </a:xfrm>
          <a:prstGeom prst="rect">
            <a:avLst/>
          </a:prstGeom>
          <a:noFill/>
        </p:spPr>
        <p:txBody>
          <a:bodyPr wrap="square" rtlCol="0">
            <a:spAutoFit/>
          </a:bodyPr>
          <a:lstStyle/>
          <a:p>
            <a:r>
              <a:rPr lang="en-GB" sz="2000" dirty="0">
                <a:solidFill>
                  <a:schemeClr val="bg1"/>
                </a:solidFill>
                <a:latin typeface="Panton Black Caps" panose="00000500000000000000" pitchFamily="50" charset="0"/>
              </a:rPr>
              <a:t>The number has the same animations and timings as the artist text, but must be behind the bigger pink rectangle (green on this slide to show).</a:t>
            </a:r>
          </a:p>
          <a:p>
            <a:endParaRPr lang="en-GB" sz="2000" dirty="0">
              <a:solidFill>
                <a:schemeClr val="bg1"/>
              </a:solidFill>
              <a:latin typeface="Panton Black Caps" panose="00000500000000000000" pitchFamily="50" charset="0"/>
            </a:endParaRPr>
          </a:p>
          <a:p>
            <a:endParaRPr lang="en-GB" sz="2000" dirty="0">
              <a:solidFill>
                <a:schemeClr val="bg1"/>
              </a:solidFill>
              <a:latin typeface="Panton Black Caps" panose="00000500000000000000" pitchFamily="50" charset="0"/>
            </a:endParaRPr>
          </a:p>
        </p:txBody>
      </p:sp>
    </p:spTree>
    <p:extLst>
      <p:ext uri="{BB962C8B-B14F-4D97-AF65-F5344CB8AC3E}">
        <p14:creationId xmlns:p14="http://schemas.microsoft.com/office/powerpoint/2010/main" val="667353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ppt_x"/>
                                          </p:val>
                                        </p:tav>
                                        <p:tav tm="100000">
                                          <p:val>
                                            <p:strVal val="#ppt_x"/>
                                          </p:val>
                                        </p:tav>
                                      </p:tavLst>
                                    </p:anim>
                                    <p:anim calcmode="lin" valueType="num">
                                      <p:cBhvr additive="base">
                                        <p:cTn id="12" dur="10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1000" fill="hold"/>
                                        <p:tgtEl>
                                          <p:spTgt spid="16"/>
                                        </p:tgtEl>
                                        <p:attrNameLst>
                                          <p:attrName>ppt_x</p:attrName>
                                        </p:attrNameLst>
                                      </p:cBhvr>
                                      <p:tavLst>
                                        <p:tav tm="0">
                                          <p:val>
                                            <p:strVal val="#ppt_x"/>
                                          </p:val>
                                        </p:tav>
                                        <p:tav tm="100000">
                                          <p:val>
                                            <p:strVal val="#ppt_x"/>
                                          </p:val>
                                        </p:tav>
                                      </p:tavLst>
                                    </p:anim>
                                    <p:anim calcmode="lin" valueType="num">
                                      <p:cBhvr additive="base">
                                        <p:cTn id="16" dur="10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1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ppt_x"/>
                                          </p:val>
                                        </p:tav>
                                        <p:tav tm="100000">
                                          <p:val>
                                            <p:strVal val="#ppt_x"/>
                                          </p:val>
                                        </p:tav>
                                      </p:tavLst>
                                    </p:anim>
                                    <p:anim calcmode="lin" valueType="num">
                                      <p:cBhvr additive="base">
                                        <p:cTn id="20" dur="1000" fill="hold"/>
                                        <p:tgtEl>
                                          <p:spTgt spid="4"/>
                                        </p:tgtEl>
                                        <p:attrNameLst>
                                          <p:attrName>ppt_y</p:attrName>
                                        </p:attrNameLst>
                                      </p:cBhvr>
                                      <p:tavLst>
                                        <p:tav tm="0">
                                          <p:val>
                                            <p:strVal val="1+#ppt_h/2"/>
                                          </p:val>
                                        </p:tav>
                                        <p:tav tm="100000">
                                          <p:val>
                                            <p:strVal val="#ppt_y"/>
                                          </p:val>
                                        </p:tav>
                                      </p:tavLst>
                                    </p:anim>
                                  </p:childTnLst>
                                </p:cTn>
                              </p:par>
                              <p:par>
                                <p:cTn id="21" presetID="2" presetClass="exit" presetSubtype="4" accel="100000" fill="hold" grpId="1" nodeType="withEffect">
                                  <p:stCondLst>
                                    <p:cond delay="6250"/>
                                  </p:stCondLst>
                                  <p:childTnLst>
                                    <p:anim calcmode="lin" valueType="num">
                                      <p:cBhvr additive="base">
                                        <p:cTn id="22" dur="1000"/>
                                        <p:tgtEl>
                                          <p:spTgt spid="4"/>
                                        </p:tgtEl>
                                        <p:attrNameLst>
                                          <p:attrName>ppt_x</p:attrName>
                                        </p:attrNameLst>
                                      </p:cBhvr>
                                      <p:tavLst>
                                        <p:tav tm="0">
                                          <p:val>
                                            <p:strVal val="ppt_x"/>
                                          </p:val>
                                        </p:tav>
                                        <p:tav tm="100000">
                                          <p:val>
                                            <p:strVal val="ppt_x"/>
                                          </p:val>
                                        </p:tav>
                                      </p:tavLst>
                                    </p:anim>
                                    <p:anim calcmode="lin" valueType="num">
                                      <p:cBhvr additive="base">
                                        <p:cTn id="23" dur="1000"/>
                                        <p:tgtEl>
                                          <p:spTgt spid="4"/>
                                        </p:tgtEl>
                                        <p:attrNameLst>
                                          <p:attrName>ppt_y</p:attrName>
                                        </p:attrNameLst>
                                      </p:cBhvr>
                                      <p:tavLst>
                                        <p:tav tm="0">
                                          <p:val>
                                            <p:strVal val="ppt_y"/>
                                          </p:val>
                                        </p:tav>
                                        <p:tav tm="100000">
                                          <p:val>
                                            <p:strVal val="1+ppt_h/2"/>
                                          </p:val>
                                        </p:tav>
                                      </p:tavLst>
                                    </p:anim>
                                    <p:set>
                                      <p:cBhvr>
                                        <p:cTn id="24" dur="1" fill="hold">
                                          <p:stCondLst>
                                            <p:cond delay="999"/>
                                          </p:stCondLst>
                                        </p:cTn>
                                        <p:tgtEl>
                                          <p:spTgt spid="4"/>
                                        </p:tgtEl>
                                        <p:attrNameLst>
                                          <p:attrName>style.visibility</p:attrName>
                                        </p:attrNameLst>
                                      </p:cBhvr>
                                      <p:to>
                                        <p:strVal val="hidden"/>
                                      </p:to>
                                    </p:set>
                                  </p:childTnLst>
                                </p:cTn>
                              </p:par>
                              <p:par>
                                <p:cTn id="25" presetID="2" presetClass="exit" presetSubtype="4" accel="100000" fill="hold" grpId="1" nodeType="withEffect">
                                  <p:stCondLst>
                                    <p:cond delay="6350"/>
                                  </p:stCondLst>
                                  <p:childTnLst>
                                    <p:anim calcmode="lin" valueType="num">
                                      <p:cBhvr additive="base">
                                        <p:cTn id="26" dur="1000"/>
                                        <p:tgtEl>
                                          <p:spTgt spid="16"/>
                                        </p:tgtEl>
                                        <p:attrNameLst>
                                          <p:attrName>ppt_x</p:attrName>
                                        </p:attrNameLst>
                                      </p:cBhvr>
                                      <p:tavLst>
                                        <p:tav tm="0">
                                          <p:val>
                                            <p:strVal val="ppt_x"/>
                                          </p:val>
                                        </p:tav>
                                        <p:tav tm="100000">
                                          <p:val>
                                            <p:strVal val="ppt_x"/>
                                          </p:val>
                                        </p:tav>
                                      </p:tavLst>
                                    </p:anim>
                                    <p:anim calcmode="lin" valueType="num">
                                      <p:cBhvr additive="base">
                                        <p:cTn id="27" dur="1000"/>
                                        <p:tgtEl>
                                          <p:spTgt spid="16"/>
                                        </p:tgtEl>
                                        <p:attrNameLst>
                                          <p:attrName>ppt_y</p:attrName>
                                        </p:attrNameLst>
                                      </p:cBhvr>
                                      <p:tavLst>
                                        <p:tav tm="0">
                                          <p:val>
                                            <p:strVal val="ppt_y"/>
                                          </p:val>
                                        </p:tav>
                                        <p:tav tm="100000">
                                          <p:val>
                                            <p:strVal val="1+ppt_h/2"/>
                                          </p:val>
                                        </p:tav>
                                      </p:tavLst>
                                    </p:anim>
                                    <p:set>
                                      <p:cBhvr>
                                        <p:cTn id="28" dur="1" fill="hold">
                                          <p:stCondLst>
                                            <p:cond delay="999"/>
                                          </p:stCondLst>
                                        </p:cTn>
                                        <p:tgtEl>
                                          <p:spTgt spid="16"/>
                                        </p:tgtEl>
                                        <p:attrNameLst>
                                          <p:attrName>style.visibility</p:attrName>
                                        </p:attrNameLst>
                                      </p:cBhvr>
                                      <p:to>
                                        <p:strVal val="hidden"/>
                                      </p:to>
                                    </p:set>
                                  </p:childTnLst>
                                </p:cTn>
                              </p:par>
                              <p:par>
                                <p:cTn id="29" presetID="2" presetClass="exit" presetSubtype="4" accel="100000" fill="hold" grpId="1" nodeType="withEffect">
                                  <p:stCondLst>
                                    <p:cond delay="6350"/>
                                  </p:stCondLst>
                                  <p:childTnLst>
                                    <p:anim calcmode="lin" valueType="num">
                                      <p:cBhvr additive="base">
                                        <p:cTn id="30" dur="1000"/>
                                        <p:tgtEl>
                                          <p:spTgt spid="22"/>
                                        </p:tgtEl>
                                        <p:attrNameLst>
                                          <p:attrName>ppt_x</p:attrName>
                                        </p:attrNameLst>
                                      </p:cBhvr>
                                      <p:tavLst>
                                        <p:tav tm="0">
                                          <p:val>
                                            <p:strVal val="ppt_x"/>
                                          </p:val>
                                        </p:tav>
                                        <p:tav tm="100000">
                                          <p:val>
                                            <p:strVal val="ppt_x"/>
                                          </p:val>
                                        </p:tav>
                                      </p:tavLst>
                                    </p:anim>
                                    <p:anim calcmode="lin" valueType="num">
                                      <p:cBhvr additive="base">
                                        <p:cTn id="31" dur="1000"/>
                                        <p:tgtEl>
                                          <p:spTgt spid="22"/>
                                        </p:tgtEl>
                                        <p:attrNameLst>
                                          <p:attrName>ppt_y</p:attrName>
                                        </p:attrNameLst>
                                      </p:cBhvr>
                                      <p:tavLst>
                                        <p:tav tm="0">
                                          <p:val>
                                            <p:strVal val="ppt_y"/>
                                          </p:val>
                                        </p:tav>
                                        <p:tav tm="100000">
                                          <p:val>
                                            <p:strVal val="1+ppt_h/2"/>
                                          </p:val>
                                        </p:tav>
                                      </p:tavLst>
                                    </p:anim>
                                    <p:set>
                                      <p:cBhvr>
                                        <p:cTn id="32" dur="1" fill="hold">
                                          <p:stCondLst>
                                            <p:cond delay="999"/>
                                          </p:stCondLst>
                                        </p:cTn>
                                        <p:tgtEl>
                                          <p:spTgt spid="22"/>
                                        </p:tgtEl>
                                        <p:attrNameLst>
                                          <p:attrName>style.visibility</p:attrName>
                                        </p:attrNameLst>
                                      </p:cBhvr>
                                      <p:to>
                                        <p:strVal val="hidden"/>
                                      </p:to>
                                    </p:set>
                                  </p:childTnLst>
                                </p:cTn>
                              </p:par>
                              <p:par>
                                <p:cTn id="33" presetID="2" presetClass="exit" presetSubtype="4" accel="100000" fill="hold" grpId="1" nodeType="withEffect">
                                  <p:stCondLst>
                                    <p:cond delay="6350"/>
                                  </p:stCondLst>
                                  <p:childTnLst>
                                    <p:anim calcmode="lin" valueType="num">
                                      <p:cBhvr additive="base">
                                        <p:cTn id="34" dur="1000"/>
                                        <p:tgtEl>
                                          <p:spTgt spid="2"/>
                                        </p:tgtEl>
                                        <p:attrNameLst>
                                          <p:attrName>ppt_x</p:attrName>
                                        </p:attrNameLst>
                                      </p:cBhvr>
                                      <p:tavLst>
                                        <p:tav tm="0">
                                          <p:val>
                                            <p:strVal val="ppt_x"/>
                                          </p:val>
                                        </p:tav>
                                        <p:tav tm="100000">
                                          <p:val>
                                            <p:strVal val="ppt_x"/>
                                          </p:val>
                                        </p:tav>
                                      </p:tavLst>
                                    </p:anim>
                                    <p:anim calcmode="lin" valueType="num">
                                      <p:cBhvr additive="base">
                                        <p:cTn id="35" dur="1000"/>
                                        <p:tgtEl>
                                          <p:spTgt spid="2"/>
                                        </p:tgtEl>
                                        <p:attrNameLst>
                                          <p:attrName>ppt_y</p:attrName>
                                        </p:attrNameLst>
                                      </p:cBhvr>
                                      <p:tavLst>
                                        <p:tav tm="0">
                                          <p:val>
                                            <p:strVal val="ppt_y"/>
                                          </p:val>
                                        </p:tav>
                                        <p:tav tm="100000">
                                          <p:val>
                                            <p:strVal val="1+ppt_h/2"/>
                                          </p:val>
                                        </p:tav>
                                      </p:tavLst>
                                    </p:anim>
                                    <p:set>
                                      <p:cBhvr>
                                        <p:cTn id="36"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2" grpId="0" animBg="1"/>
      <p:bldP spid="22" grpId="1" animBg="1"/>
      <p:bldP spid="4" grpId="0"/>
      <p:bldP spid="4" grpId="1"/>
      <p:bldP spid="16" grpId="0"/>
      <p:bldP spid="16" grpId="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sp>
        <p:nvSpPr>
          <p:cNvPr id="2" name="TextBox 1"/>
          <p:cNvSpPr txBox="1"/>
          <p:nvPr/>
        </p:nvSpPr>
        <p:spPr>
          <a:xfrm>
            <a:off x="5996367" y="1653574"/>
            <a:ext cx="6056386" cy="5093702"/>
          </a:xfrm>
          <a:prstGeom prst="rect">
            <a:avLst/>
          </a:prstGeom>
          <a:noFill/>
        </p:spPr>
        <p:txBody>
          <a:bodyPr wrap="square" rtlCol="0">
            <a:spAutoFit/>
          </a:bodyPr>
          <a:lstStyle/>
          <a:p>
            <a:pPr algn="r"/>
            <a:r>
              <a:rPr lang="en-GB" sz="32500" dirty="0">
                <a:solidFill>
                  <a:srgbClr val="00FFFF"/>
                </a:solidFill>
                <a:latin typeface="Panton Black Caps" panose="00000500000000000000" pitchFamily="50" charset="0"/>
              </a:rPr>
              <a:t>1</a:t>
            </a:r>
          </a:p>
        </p:txBody>
      </p:sp>
      <p:sp>
        <p:nvSpPr>
          <p:cNvPr id="14" name="Rectangle 13"/>
          <p:cNvSpPr/>
          <p:nvPr/>
        </p:nvSpPr>
        <p:spPr>
          <a:xfrm>
            <a:off x="0" y="5572235"/>
            <a:ext cx="12192000" cy="1285765"/>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5963477" y="5841950"/>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Million Reasons</a:t>
            </a:r>
          </a:p>
        </p:txBody>
      </p:sp>
      <p:sp>
        <p:nvSpPr>
          <p:cNvPr id="16" name="TextBox 15"/>
          <p:cNvSpPr txBox="1"/>
          <p:nvPr/>
        </p:nvSpPr>
        <p:spPr>
          <a:xfrm>
            <a:off x="5963477" y="5492611"/>
            <a:ext cx="5838615"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Lady Gaga</a:t>
            </a:r>
          </a:p>
        </p:txBody>
      </p:sp>
      <p:sp>
        <p:nvSpPr>
          <p:cNvPr id="22" name="Rectangle 21"/>
          <p:cNvSpPr/>
          <p:nvPr/>
        </p:nvSpPr>
        <p:spPr>
          <a:xfrm>
            <a:off x="0" y="6534445"/>
            <a:ext cx="12192000" cy="323555"/>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01231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1"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000" fill="hold"/>
                                        <p:tgtEl>
                                          <p:spTgt spid="14"/>
                                        </p:tgtEl>
                                        <p:attrNameLst>
                                          <p:attrName>ppt_x</p:attrName>
                                        </p:attrNameLst>
                                      </p:cBhvr>
                                      <p:tavLst>
                                        <p:tav tm="0">
                                          <p:val>
                                            <p:strVal val="#ppt_x"/>
                                          </p:val>
                                        </p:tav>
                                        <p:tav tm="100000">
                                          <p:val>
                                            <p:strVal val="#ppt_x"/>
                                          </p:val>
                                        </p:tav>
                                      </p:tavLst>
                                    </p:anim>
                                    <p:anim calcmode="lin" valueType="num">
                                      <p:cBhvr additive="base">
                                        <p:cTn id="12" dur="10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1000" fill="hold"/>
                                        <p:tgtEl>
                                          <p:spTgt spid="16"/>
                                        </p:tgtEl>
                                        <p:attrNameLst>
                                          <p:attrName>ppt_x</p:attrName>
                                        </p:attrNameLst>
                                      </p:cBhvr>
                                      <p:tavLst>
                                        <p:tav tm="0">
                                          <p:val>
                                            <p:strVal val="#ppt_x"/>
                                          </p:val>
                                        </p:tav>
                                        <p:tav tm="100000">
                                          <p:val>
                                            <p:strVal val="#ppt_x"/>
                                          </p:val>
                                        </p:tav>
                                      </p:tavLst>
                                    </p:anim>
                                    <p:anim calcmode="lin" valueType="num">
                                      <p:cBhvr additive="base">
                                        <p:cTn id="16" dur="10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1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ppt_x"/>
                                          </p:val>
                                        </p:tav>
                                        <p:tav tm="100000">
                                          <p:val>
                                            <p:strVal val="#ppt_x"/>
                                          </p:val>
                                        </p:tav>
                                      </p:tavLst>
                                    </p:anim>
                                    <p:anim calcmode="lin" valueType="num">
                                      <p:cBhvr additive="base">
                                        <p:cTn id="20" dur="1000" fill="hold"/>
                                        <p:tgtEl>
                                          <p:spTgt spid="4"/>
                                        </p:tgtEl>
                                        <p:attrNameLst>
                                          <p:attrName>ppt_y</p:attrName>
                                        </p:attrNameLst>
                                      </p:cBhvr>
                                      <p:tavLst>
                                        <p:tav tm="0">
                                          <p:val>
                                            <p:strVal val="1+#ppt_h/2"/>
                                          </p:val>
                                        </p:tav>
                                        <p:tav tm="100000">
                                          <p:val>
                                            <p:strVal val="#ppt_y"/>
                                          </p:val>
                                        </p:tav>
                                      </p:tavLst>
                                    </p:anim>
                                  </p:childTnLst>
                                </p:cTn>
                              </p:par>
                              <p:par>
                                <p:cTn id="21" presetID="2" presetClass="exit" presetSubtype="4" accel="100000" fill="hold" grpId="1" nodeType="withEffect">
                                  <p:stCondLst>
                                    <p:cond delay="6250"/>
                                  </p:stCondLst>
                                  <p:childTnLst>
                                    <p:anim calcmode="lin" valueType="num">
                                      <p:cBhvr additive="base">
                                        <p:cTn id="22" dur="1000"/>
                                        <p:tgtEl>
                                          <p:spTgt spid="4"/>
                                        </p:tgtEl>
                                        <p:attrNameLst>
                                          <p:attrName>ppt_x</p:attrName>
                                        </p:attrNameLst>
                                      </p:cBhvr>
                                      <p:tavLst>
                                        <p:tav tm="0">
                                          <p:val>
                                            <p:strVal val="ppt_x"/>
                                          </p:val>
                                        </p:tav>
                                        <p:tav tm="100000">
                                          <p:val>
                                            <p:strVal val="ppt_x"/>
                                          </p:val>
                                        </p:tav>
                                      </p:tavLst>
                                    </p:anim>
                                    <p:anim calcmode="lin" valueType="num">
                                      <p:cBhvr additive="base">
                                        <p:cTn id="23" dur="1000"/>
                                        <p:tgtEl>
                                          <p:spTgt spid="4"/>
                                        </p:tgtEl>
                                        <p:attrNameLst>
                                          <p:attrName>ppt_y</p:attrName>
                                        </p:attrNameLst>
                                      </p:cBhvr>
                                      <p:tavLst>
                                        <p:tav tm="0">
                                          <p:val>
                                            <p:strVal val="ppt_y"/>
                                          </p:val>
                                        </p:tav>
                                        <p:tav tm="100000">
                                          <p:val>
                                            <p:strVal val="1+ppt_h/2"/>
                                          </p:val>
                                        </p:tav>
                                      </p:tavLst>
                                    </p:anim>
                                    <p:set>
                                      <p:cBhvr>
                                        <p:cTn id="24" dur="1" fill="hold">
                                          <p:stCondLst>
                                            <p:cond delay="999"/>
                                          </p:stCondLst>
                                        </p:cTn>
                                        <p:tgtEl>
                                          <p:spTgt spid="4"/>
                                        </p:tgtEl>
                                        <p:attrNameLst>
                                          <p:attrName>style.visibility</p:attrName>
                                        </p:attrNameLst>
                                      </p:cBhvr>
                                      <p:to>
                                        <p:strVal val="hidden"/>
                                      </p:to>
                                    </p:set>
                                  </p:childTnLst>
                                </p:cTn>
                              </p:par>
                              <p:par>
                                <p:cTn id="25" presetID="2" presetClass="exit" presetSubtype="4" accel="100000" fill="hold" grpId="1" nodeType="withEffect">
                                  <p:stCondLst>
                                    <p:cond delay="6350"/>
                                  </p:stCondLst>
                                  <p:childTnLst>
                                    <p:anim calcmode="lin" valueType="num">
                                      <p:cBhvr additive="base">
                                        <p:cTn id="26" dur="1000"/>
                                        <p:tgtEl>
                                          <p:spTgt spid="16"/>
                                        </p:tgtEl>
                                        <p:attrNameLst>
                                          <p:attrName>ppt_x</p:attrName>
                                        </p:attrNameLst>
                                      </p:cBhvr>
                                      <p:tavLst>
                                        <p:tav tm="0">
                                          <p:val>
                                            <p:strVal val="ppt_x"/>
                                          </p:val>
                                        </p:tav>
                                        <p:tav tm="100000">
                                          <p:val>
                                            <p:strVal val="ppt_x"/>
                                          </p:val>
                                        </p:tav>
                                      </p:tavLst>
                                    </p:anim>
                                    <p:anim calcmode="lin" valueType="num">
                                      <p:cBhvr additive="base">
                                        <p:cTn id="27" dur="1000"/>
                                        <p:tgtEl>
                                          <p:spTgt spid="16"/>
                                        </p:tgtEl>
                                        <p:attrNameLst>
                                          <p:attrName>ppt_y</p:attrName>
                                        </p:attrNameLst>
                                      </p:cBhvr>
                                      <p:tavLst>
                                        <p:tav tm="0">
                                          <p:val>
                                            <p:strVal val="ppt_y"/>
                                          </p:val>
                                        </p:tav>
                                        <p:tav tm="100000">
                                          <p:val>
                                            <p:strVal val="1+ppt_h/2"/>
                                          </p:val>
                                        </p:tav>
                                      </p:tavLst>
                                    </p:anim>
                                    <p:set>
                                      <p:cBhvr>
                                        <p:cTn id="28" dur="1" fill="hold">
                                          <p:stCondLst>
                                            <p:cond delay="999"/>
                                          </p:stCondLst>
                                        </p:cTn>
                                        <p:tgtEl>
                                          <p:spTgt spid="16"/>
                                        </p:tgtEl>
                                        <p:attrNameLst>
                                          <p:attrName>style.visibility</p:attrName>
                                        </p:attrNameLst>
                                      </p:cBhvr>
                                      <p:to>
                                        <p:strVal val="hidden"/>
                                      </p:to>
                                    </p:set>
                                  </p:childTnLst>
                                </p:cTn>
                              </p:par>
                              <p:par>
                                <p:cTn id="29" presetID="2" presetClass="exit" presetSubtype="4" accel="100000" fill="hold" grpId="0" nodeType="withEffect">
                                  <p:stCondLst>
                                    <p:cond delay="6350"/>
                                  </p:stCondLst>
                                  <p:childTnLst>
                                    <p:anim calcmode="lin" valueType="num">
                                      <p:cBhvr additive="base">
                                        <p:cTn id="30" dur="1000"/>
                                        <p:tgtEl>
                                          <p:spTgt spid="14"/>
                                        </p:tgtEl>
                                        <p:attrNameLst>
                                          <p:attrName>ppt_x</p:attrName>
                                        </p:attrNameLst>
                                      </p:cBhvr>
                                      <p:tavLst>
                                        <p:tav tm="0">
                                          <p:val>
                                            <p:strVal val="ppt_x"/>
                                          </p:val>
                                        </p:tav>
                                        <p:tav tm="100000">
                                          <p:val>
                                            <p:strVal val="ppt_x"/>
                                          </p:val>
                                        </p:tav>
                                      </p:tavLst>
                                    </p:anim>
                                    <p:anim calcmode="lin" valueType="num">
                                      <p:cBhvr additive="base">
                                        <p:cTn id="31" dur="1000"/>
                                        <p:tgtEl>
                                          <p:spTgt spid="14"/>
                                        </p:tgtEl>
                                        <p:attrNameLst>
                                          <p:attrName>ppt_y</p:attrName>
                                        </p:attrNameLst>
                                      </p:cBhvr>
                                      <p:tavLst>
                                        <p:tav tm="0">
                                          <p:val>
                                            <p:strVal val="ppt_y"/>
                                          </p:val>
                                        </p:tav>
                                        <p:tav tm="100000">
                                          <p:val>
                                            <p:strVal val="1+ppt_h/2"/>
                                          </p:val>
                                        </p:tav>
                                      </p:tavLst>
                                    </p:anim>
                                    <p:set>
                                      <p:cBhvr>
                                        <p:cTn id="32" dur="1" fill="hold">
                                          <p:stCondLst>
                                            <p:cond delay="999"/>
                                          </p:stCondLst>
                                        </p:cTn>
                                        <p:tgtEl>
                                          <p:spTgt spid="14"/>
                                        </p:tgtEl>
                                        <p:attrNameLst>
                                          <p:attrName>style.visibility</p:attrName>
                                        </p:attrNameLst>
                                      </p:cBhvr>
                                      <p:to>
                                        <p:strVal val="hidden"/>
                                      </p:to>
                                    </p:set>
                                  </p:childTnLst>
                                </p:cTn>
                              </p:par>
                              <p:par>
                                <p:cTn id="33" presetID="2" presetClass="exit" presetSubtype="4" accel="100000" fill="hold" grpId="1" nodeType="withEffect">
                                  <p:stCondLst>
                                    <p:cond delay="6350"/>
                                  </p:stCondLst>
                                  <p:childTnLst>
                                    <p:anim calcmode="lin" valueType="num">
                                      <p:cBhvr additive="base">
                                        <p:cTn id="34" dur="1000"/>
                                        <p:tgtEl>
                                          <p:spTgt spid="2"/>
                                        </p:tgtEl>
                                        <p:attrNameLst>
                                          <p:attrName>ppt_x</p:attrName>
                                        </p:attrNameLst>
                                      </p:cBhvr>
                                      <p:tavLst>
                                        <p:tav tm="0">
                                          <p:val>
                                            <p:strVal val="ppt_x"/>
                                          </p:val>
                                        </p:tav>
                                        <p:tav tm="100000">
                                          <p:val>
                                            <p:strVal val="ppt_x"/>
                                          </p:val>
                                        </p:tav>
                                      </p:tavLst>
                                    </p:anim>
                                    <p:anim calcmode="lin" valueType="num">
                                      <p:cBhvr additive="base">
                                        <p:cTn id="35" dur="1000"/>
                                        <p:tgtEl>
                                          <p:spTgt spid="2"/>
                                        </p:tgtEl>
                                        <p:attrNameLst>
                                          <p:attrName>ppt_y</p:attrName>
                                        </p:attrNameLst>
                                      </p:cBhvr>
                                      <p:tavLst>
                                        <p:tav tm="0">
                                          <p:val>
                                            <p:strVal val="ppt_y"/>
                                          </p:val>
                                        </p:tav>
                                        <p:tav tm="100000">
                                          <p:val>
                                            <p:strVal val="1+ppt_h/2"/>
                                          </p:val>
                                        </p:tav>
                                      </p:tavLst>
                                    </p:anim>
                                    <p:set>
                                      <p:cBhvr>
                                        <p:cTn id="36"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14" grpId="0" animBg="1"/>
      <p:bldP spid="14" grpId="1" animBg="1"/>
      <p:bldP spid="4" grpId="0"/>
      <p:bldP spid="4" grpId="1"/>
      <p:bldP spid="16" grpId="0"/>
      <p:bldP spid="16" grpId="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sp>
        <p:nvSpPr>
          <p:cNvPr id="7" name="TextBox 6"/>
          <p:cNvSpPr txBox="1"/>
          <p:nvPr/>
        </p:nvSpPr>
        <p:spPr>
          <a:xfrm>
            <a:off x="5859887" y="1639926"/>
            <a:ext cx="6056386" cy="5093702"/>
          </a:xfrm>
          <a:prstGeom prst="rect">
            <a:avLst/>
          </a:prstGeom>
          <a:noFill/>
        </p:spPr>
        <p:txBody>
          <a:bodyPr wrap="square" rtlCol="0">
            <a:spAutoFit/>
          </a:bodyPr>
          <a:lstStyle/>
          <a:p>
            <a:pPr algn="r"/>
            <a:r>
              <a:rPr lang="en-GB" sz="32500" dirty="0">
                <a:solidFill>
                  <a:srgbClr val="00FFFF"/>
                </a:solidFill>
                <a:latin typeface="Panton Black Caps" panose="00000500000000000000" pitchFamily="50" charset="0"/>
              </a:rPr>
              <a:t>2</a:t>
            </a:r>
          </a:p>
        </p:txBody>
      </p:sp>
      <p:sp>
        <p:nvSpPr>
          <p:cNvPr id="14" name="Rectangle 13"/>
          <p:cNvSpPr/>
          <p:nvPr/>
        </p:nvSpPr>
        <p:spPr>
          <a:xfrm>
            <a:off x="0" y="5572235"/>
            <a:ext cx="12192000" cy="1285765"/>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5963477" y="5841950"/>
            <a:ext cx="5838615" cy="461665"/>
          </a:xfrm>
          <a:prstGeom prst="rect">
            <a:avLst/>
          </a:prstGeom>
          <a:noFill/>
        </p:spPr>
        <p:txBody>
          <a:bodyPr wrap="square" rtlCol="0">
            <a:spAutoFit/>
          </a:bodyPr>
          <a:lstStyle/>
          <a:p>
            <a:pPr algn="r"/>
            <a:r>
              <a:rPr lang="en-GB" sz="2400" dirty="0">
                <a:solidFill>
                  <a:schemeClr val="bg1"/>
                </a:solidFill>
                <a:latin typeface="Panton Light Caps" panose="00000500000000000000" pitchFamily="50" charset="0"/>
              </a:rPr>
              <a:t>September Song</a:t>
            </a:r>
          </a:p>
        </p:txBody>
      </p:sp>
      <p:sp>
        <p:nvSpPr>
          <p:cNvPr id="16" name="TextBox 15"/>
          <p:cNvSpPr txBox="1"/>
          <p:nvPr/>
        </p:nvSpPr>
        <p:spPr>
          <a:xfrm>
            <a:off x="5963477" y="5492611"/>
            <a:ext cx="5838615" cy="523220"/>
          </a:xfrm>
          <a:prstGeom prst="rect">
            <a:avLst/>
          </a:prstGeom>
          <a:noFill/>
        </p:spPr>
        <p:txBody>
          <a:bodyPr wrap="square" rtlCol="0">
            <a:spAutoFit/>
          </a:bodyPr>
          <a:lstStyle/>
          <a:p>
            <a:pPr algn="r"/>
            <a:r>
              <a:rPr lang="en-GB" sz="2800" dirty="0">
                <a:solidFill>
                  <a:schemeClr val="bg1"/>
                </a:solidFill>
                <a:latin typeface="Panton Black Caps" panose="00000500000000000000" pitchFamily="50" charset="0"/>
              </a:rPr>
              <a:t>JP Cooper</a:t>
            </a:r>
          </a:p>
        </p:txBody>
      </p:sp>
      <p:sp>
        <p:nvSpPr>
          <p:cNvPr id="22" name="Rectangle 21"/>
          <p:cNvSpPr/>
          <p:nvPr/>
        </p:nvSpPr>
        <p:spPr>
          <a:xfrm>
            <a:off x="0" y="6534445"/>
            <a:ext cx="12192000" cy="323555"/>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07700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decel="100000" fill="hold" grpId="1"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000" fill="hold"/>
                                        <p:tgtEl>
                                          <p:spTgt spid="14"/>
                                        </p:tgtEl>
                                        <p:attrNameLst>
                                          <p:attrName>ppt_x</p:attrName>
                                        </p:attrNameLst>
                                      </p:cBhvr>
                                      <p:tavLst>
                                        <p:tav tm="0">
                                          <p:val>
                                            <p:strVal val="#ppt_x"/>
                                          </p:val>
                                        </p:tav>
                                        <p:tav tm="100000">
                                          <p:val>
                                            <p:strVal val="#ppt_x"/>
                                          </p:val>
                                        </p:tav>
                                      </p:tavLst>
                                    </p:anim>
                                    <p:anim calcmode="lin" valueType="num">
                                      <p:cBhvr additive="base">
                                        <p:cTn id="12" dur="10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1000" fill="hold"/>
                                        <p:tgtEl>
                                          <p:spTgt spid="16"/>
                                        </p:tgtEl>
                                        <p:attrNameLst>
                                          <p:attrName>ppt_x</p:attrName>
                                        </p:attrNameLst>
                                      </p:cBhvr>
                                      <p:tavLst>
                                        <p:tav tm="0">
                                          <p:val>
                                            <p:strVal val="#ppt_x"/>
                                          </p:val>
                                        </p:tav>
                                        <p:tav tm="100000">
                                          <p:val>
                                            <p:strVal val="#ppt_x"/>
                                          </p:val>
                                        </p:tav>
                                      </p:tavLst>
                                    </p:anim>
                                    <p:anim calcmode="lin" valueType="num">
                                      <p:cBhvr additive="base">
                                        <p:cTn id="16" dur="10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1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ppt_x"/>
                                          </p:val>
                                        </p:tav>
                                        <p:tav tm="100000">
                                          <p:val>
                                            <p:strVal val="#ppt_x"/>
                                          </p:val>
                                        </p:tav>
                                      </p:tavLst>
                                    </p:anim>
                                    <p:anim calcmode="lin" valueType="num">
                                      <p:cBhvr additive="base">
                                        <p:cTn id="20" dur="1000" fill="hold"/>
                                        <p:tgtEl>
                                          <p:spTgt spid="4"/>
                                        </p:tgtEl>
                                        <p:attrNameLst>
                                          <p:attrName>ppt_y</p:attrName>
                                        </p:attrNameLst>
                                      </p:cBhvr>
                                      <p:tavLst>
                                        <p:tav tm="0">
                                          <p:val>
                                            <p:strVal val="1+#ppt_h/2"/>
                                          </p:val>
                                        </p:tav>
                                        <p:tav tm="100000">
                                          <p:val>
                                            <p:strVal val="#ppt_y"/>
                                          </p:val>
                                        </p:tav>
                                      </p:tavLst>
                                    </p:anim>
                                  </p:childTnLst>
                                </p:cTn>
                              </p:par>
                              <p:par>
                                <p:cTn id="21" presetID="2" presetClass="exit" presetSubtype="4" accel="100000" fill="hold" grpId="1" nodeType="withEffect">
                                  <p:stCondLst>
                                    <p:cond delay="6250"/>
                                  </p:stCondLst>
                                  <p:childTnLst>
                                    <p:anim calcmode="lin" valueType="num">
                                      <p:cBhvr additive="base">
                                        <p:cTn id="22" dur="1000"/>
                                        <p:tgtEl>
                                          <p:spTgt spid="4"/>
                                        </p:tgtEl>
                                        <p:attrNameLst>
                                          <p:attrName>ppt_x</p:attrName>
                                        </p:attrNameLst>
                                      </p:cBhvr>
                                      <p:tavLst>
                                        <p:tav tm="0">
                                          <p:val>
                                            <p:strVal val="ppt_x"/>
                                          </p:val>
                                        </p:tav>
                                        <p:tav tm="100000">
                                          <p:val>
                                            <p:strVal val="ppt_x"/>
                                          </p:val>
                                        </p:tav>
                                      </p:tavLst>
                                    </p:anim>
                                    <p:anim calcmode="lin" valueType="num">
                                      <p:cBhvr additive="base">
                                        <p:cTn id="23" dur="1000"/>
                                        <p:tgtEl>
                                          <p:spTgt spid="4"/>
                                        </p:tgtEl>
                                        <p:attrNameLst>
                                          <p:attrName>ppt_y</p:attrName>
                                        </p:attrNameLst>
                                      </p:cBhvr>
                                      <p:tavLst>
                                        <p:tav tm="0">
                                          <p:val>
                                            <p:strVal val="ppt_y"/>
                                          </p:val>
                                        </p:tav>
                                        <p:tav tm="100000">
                                          <p:val>
                                            <p:strVal val="1+ppt_h/2"/>
                                          </p:val>
                                        </p:tav>
                                      </p:tavLst>
                                    </p:anim>
                                    <p:set>
                                      <p:cBhvr>
                                        <p:cTn id="24" dur="1" fill="hold">
                                          <p:stCondLst>
                                            <p:cond delay="999"/>
                                          </p:stCondLst>
                                        </p:cTn>
                                        <p:tgtEl>
                                          <p:spTgt spid="4"/>
                                        </p:tgtEl>
                                        <p:attrNameLst>
                                          <p:attrName>style.visibility</p:attrName>
                                        </p:attrNameLst>
                                      </p:cBhvr>
                                      <p:to>
                                        <p:strVal val="hidden"/>
                                      </p:to>
                                    </p:set>
                                  </p:childTnLst>
                                </p:cTn>
                              </p:par>
                              <p:par>
                                <p:cTn id="25" presetID="2" presetClass="exit" presetSubtype="4" accel="100000" fill="hold" grpId="1" nodeType="withEffect">
                                  <p:stCondLst>
                                    <p:cond delay="6350"/>
                                  </p:stCondLst>
                                  <p:childTnLst>
                                    <p:anim calcmode="lin" valueType="num">
                                      <p:cBhvr additive="base">
                                        <p:cTn id="26" dur="1000"/>
                                        <p:tgtEl>
                                          <p:spTgt spid="16"/>
                                        </p:tgtEl>
                                        <p:attrNameLst>
                                          <p:attrName>ppt_x</p:attrName>
                                        </p:attrNameLst>
                                      </p:cBhvr>
                                      <p:tavLst>
                                        <p:tav tm="0">
                                          <p:val>
                                            <p:strVal val="ppt_x"/>
                                          </p:val>
                                        </p:tav>
                                        <p:tav tm="100000">
                                          <p:val>
                                            <p:strVal val="ppt_x"/>
                                          </p:val>
                                        </p:tav>
                                      </p:tavLst>
                                    </p:anim>
                                    <p:anim calcmode="lin" valueType="num">
                                      <p:cBhvr additive="base">
                                        <p:cTn id="27" dur="1000"/>
                                        <p:tgtEl>
                                          <p:spTgt spid="16"/>
                                        </p:tgtEl>
                                        <p:attrNameLst>
                                          <p:attrName>ppt_y</p:attrName>
                                        </p:attrNameLst>
                                      </p:cBhvr>
                                      <p:tavLst>
                                        <p:tav tm="0">
                                          <p:val>
                                            <p:strVal val="ppt_y"/>
                                          </p:val>
                                        </p:tav>
                                        <p:tav tm="100000">
                                          <p:val>
                                            <p:strVal val="1+ppt_h/2"/>
                                          </p:val>
                                        </p:tav>
                                      </p:tavLst>
                                    </p:anim>
                                    <p:set>
                                      <p:cBhvr>
                                        <p:cTn id="28" dur="1" fill="hold">
                                          <p:stCondLst>
                                            <p:cond delay="999"/>
                                          </p:stCondLst>
                                        </p:cTn>
                                        <p:tgtEl>
                                          <p:spTgt spid="16"/>
                                        </p:tgtEl>
                                        <p:attrNameLst>
                                          <p:attrName>style.visibility</p:attrName>
                                        </p:attrNameLst>
                                      </p:cBhvr>
                                      <p:to>
                                        <p:strVal val="hidden"/>
                                      </p:to>
                                    </p:set>
                                  </p:childTnLst>
                                </p:cTn>
                              </p:par>
                              <p:par>
                                <p:cTn id="29" presetID="2" presetClass="exit" presetSubtype="4" accel="100000" fill="hold" grpId="0" nodeType="withEffect">
                                  <p:stCondLst>
                                    <p:cond delay="6350"/>
                                  </p:stCondLst>
                                  <p:childTnLst>
                                    <p:anim calcmode="lin" valueType="num">
                                      <p:cBhvr additive="base">
                                        <p:cTn id="30" dur="1000"/>
                                        <p:tgtEl>
                                          <p:spTgt spid="14"/>
                                        </p:tgtEl>
                                        <p:attrNameLst>
                                          <p:attrName>ppt_x</p:attrName>
                                        </p:attrNameLst>
                                      </p:cBhvr>
                                      <p:tavLst>
                                        <p:tav tm="0">
                                          <p:val>
                                            <p:strVal val="ppt_x"/>
                                          </p:val>
                                        </p:tav>
                                        <p:tav tm="100000">
                                          <p:val>
                                            <p:strVal val="ppt_x"/>
                                          </p:val>
                                        </p:tav>
                                      </p:tavLst>
                                    </p:anim>
                                    <p:anim calcmode="lin" valueType="num">
                                      <p:cBhvr additive="base">
                                        <p:cTn id="31" dur="1000"/>
                                        <p:tgtEl>
                                          <p:spTgt spid="14"/>
                                        </p:tgtEl>
                                        <p:attrNameLst>
                                          <p:attrName>ppt_y</p:attrName>
                                        </p:attrNameLst>
                                      </p:cBhvr>
                                      <p:tavLst>
                                        <p:tav tm="0">
                                          <p:val>
                                            <p:strVal val="ppt_y"/>
                                          </p:val>
                                        </p:tav>
                                        <p:tav tm="100000">
                                          <p:val>
                                            <p:strVal val="1+ppt_h/2"/>
                                          </p:val>
                                        </p:tav>
                                      </p:tavLst>
                                    </p:anim>
                                    <p:set>
                                      <p:cBhvr>
                                        <p:cTn id="32" dur="1" fill="hold">
                                          <p:stCondLst>
                                            <p:cond delay="999"/>
                                          </p:stCondLst>
                                        </p:cTn>
                                        <p:tgtEl>
                                          <p:spTgt spid="14"/>
                                        </p:tgtEl>
                                        <p:attrNameLst>
                                          <p:attrName>style.visibility</p:attrName>
                                        </p:attrNameLst>
                                      </p:cBhvr>
                                      <p:to>
                                        <p:strVal val="hidden"/>
                                      </p:to>
                                    </p:set>
                                  </p:childTnLst>
                                </p:cTn>
                              </p:par>
                              <p:par>
                                <p:cTn id="33" presetID="2" presetClass="exit" presetSubtype="4" accel="100000" fill="hold" grpId="1" nodeType="withEffect">
                                  <p:stCondLst>
                                    <p:cond delay="6350"/>
                                  </p:stCondLst>
                                  <p:childTnLst>
                                    <p:anim calcmode="lin" valueType="num">
                                      <p:cBhvr additive="base">
                                        <p:cTn id="34" dur="1000"/>
                                        <p:tgtEl>
                                          <p:spTgt spid="7"/>
                                        </p:tgtEl>
                                        <p:attrNameLst>
                                          <p:attrName>ppt_x</p:attrName>
                                        </p:attrNameLst>
                                      </p:cBhvr>
                                      <p:tavLst>
                                        <p:tav tm="0">
                                          <p:val>
                                            <p:strVal val="ppt_x"/>
                                          </p:val>
                                        </p:tav>
                                        <p:tav tm="100000">
                                          <p:val>
                                            <p:strVal val="ppt_x"/>
                                          </p:val>
                                        </p:tav>
                                      </p:tavLst>
                                    </p:anim>
                                    <p:anim calcmode="lin" valueType="num">
                                      <p:cBhvr additive="base">
                                        <p:cTn id="35" dur="1000"/>
                                        <p:tgtEl>
                                          <p:spTgt spid="7"/>
                                        </p:tgtEl>
                                        <p:attrNameLst>
                                          <p:attrName>ppt_y</p:attrName>
                                        </p:attrNameLst>
                                      </p:cBhvr>
                                      <p:tavLst>
                                        <p:tav tm="0">
                                          <p:val>
                                            <p:strVal val="ppt_y"/>
                                          </p:val>
                                        </p:tav>
                                        <p:tav tm="100000">
                                          <p:val>
                                            <p:strVal val="1+ppt_h/2"/>
                                          </p:val>
                                        </p:tav>
                                      </p:tavLst>
                                    </p:anim>
                                    <p:set>
                                      <p:cBhvr>
                                        <p:cTn id="36"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14" grpId="0" animBg="1"/>
      <p:bldP spid="14" grpId="1" animBg="1"/>
      <p:bldP spid="4" grpId="0"/>
      <p:bldP spid="4" grpId="1"/>
      <p:bldP spid="16" grpId="0"/>
      <p:bldP spid="16" grpId="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cxnSp>
        <p:nvCxnSpPr>
          <p:cNvPr id="18" name="Straight Connector 17"/>
          <p:cNvCxnSpPr/>
          <p:nvPr/>
        </p:nvCxnSpPr>
        <p:spPr>
          <a:xfrm>
            <a:off x="0" y="6174772"/>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971" y="5875158"/>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7971" y="557385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971" y="5274394"/>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971" y="4976553"/>
            <a:ext cx="12192000" cy="0"/>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endCxn id="13" idx="2"/>
          </p:cNvCxnSpPr>
          <p:nvPr/>
        </p:nvCxnSpPr>
        <p:spPr>
          <a:xfrm>
            <a:off x="6096000" y="0"/>
            <a:ext cx="0" cy="6857999"/>
          </a:xfrm>
          <a:prstGeom prst="line">
            <a:avLst/>
          </a:prstGeom>
          <a:ln>
            <a:solidFill>
              <a:srgbClr val="00FFFF"/>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90313" y="329400"/>
            <a:ext cx="11211374" cy="6205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extBox 16"/>
          <p:cNvSpPr txBox="1"/>
          <p:nvPr/>
        </p:nvSpPr>
        <p:spPr>
          <a:xfrm>
            <a:off x="490313" y="329400"/>
            <a:ext cx="5605687" cy="2554545"/>
          </a:xfrm>
          <a:prstGeom prst="rect">
            <a:avLst/>
          </a:prstGeom>
          <a:noFill/>
        </p:spPr>
        <p:txBody>
          <a:bodyPr wrap="square" rtlCol="0">
            <a:spAutoFit/>
          </a:bodyPr>
          <a:lstStyle/>
          <a:p>
            <a:r>
              <a:rPr lang="en-GB" sz="2000" dirty="0">
                <a:solidFill>
                  <a:schemeClr val="bg1"/>
                </a:solidFill>
                <a:latin typeface="Panton Black Caps" panose="00000500000000000000" pitchFamily="50" charset="0"/>
              </a:rPr>
              <a:t>For the small number displayed during the music video:</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 the number should only be aligned to the side.</a:t>
            </a:r>
          </a:p>
          <a:p>
            <a:endParaRPr lang="en-GB" sz="2000" dirty="0">
              <a:solidFill>
                <a:schemeClr val="bg1"/>
              </a:solidFill>
              <a:latin typeface="Panton Black Caps" panose="00000500000000000000" pitchFamily="50" charset="0"/>
            </a:endParaRPr>
          </a:p>
          <a:p>
            <a:r>
              <a:rPr lang="en-GB" sz="2000" dirty="0">
                <a:solidFill>
                  <a:schemeClr val="bg1"/>
                </a:solidFill>
                <a:latin typeface="Panton Black Caps" panose="00000500000000000000" pitchFamily="50" charset="0"/>
              </a:rPr>
              <a:t>+ The No. should be aligned to underneath the line.</a:t>
            </a:r>
          </a:p>
        </p:txBody>
      </p:sp>
      <p:grpSp>
        <p:nvGrpSpPr>
          <p:cNvPr id="3" name="Group 2"/>
          <p:cNvGrpSpPr/>
          <p:nvPr/>
        </p:nvGrpSpPr>
        <p:grpSpPr>
          <a:xfrm>
            <a:off x="10815680" y="5339059"/>
            <a:ext cx="1026406" cy="1107996"/>
            <a:chOff x="10813182" y="5339059"/>
            <a:chExt cx="1026406" cy="1107996"/>
          </a:xfrm>
        </p:grpSpPr>
        <p:sp>
          <p:nvSpPr>
            <p:cNvPr id="24" name="TextBox 23"/>
            <p:cNvSpPr txBox="1"/>
            <p:nvPr/>
          </p:nvSpPr>
          <p:spPr>
            <a:xfrm>
              <a:off x="11260394" y="5339059"/>
              <a:ext cx="579194" cy="1107996"/>
            </a:xfrm>
            <a:prstGeom prst="rect">
              <a:avLst/>
            </a:prstGeom>
            <a:noFill/>
          </p:spPr>
          <p:txBody>
            <a:bodyPr wrap="square" rtlCol="0">
              <a:spAutoFit/>
            </a:bodyPr>
            <a:lstStyle/>
            <a:p>
              <a:pPr algn="r"/>
              <a:r>
                <a:rPr lang="en-GB" sz="6600" dirty="0">
                  <a:solidFill>
                    <a:srgbClr val="00FFFF"/>
                  </a:solidFill>
                  <a:latin typeface="Panton Black Caps" panose="00000500000000000000" pitchFamily="50" charset="0"/>
                </a:rPr>
                <a:t>1</a:t>
              </a:r>
            </a:p>
          </p:txBody>
        </p:sp>
        <p:sp>
          <p:nvSpPr>
            <p:cNvPr id="25" name="TextBox 24"/>
            <p:cNvSpPr txBox="1"/>
            <p:nvPr/>
          </p:nvSpPr>
          <p:spPr>
            <a:xfrm>
              <a:off x="10813182" y="5457246"/>
              <a:ext cx="641555" cy="461665"/>
            </a:xfrm>
            <a:prstGeom prst="rect">
              <a:avLst/>
            </a:prstGeom>
            <a:noFill/>
          </p:spPr>
          <p:txBody>
            <a:bodyPr wrap="square" rtlCol="0">
              <a:spAutoFit/>
            </a:bodyPr>
            <a:lstStyle/>
            <a:p>
              <a:r>
                <a:rPr lang="en-GB" sz="2400" dirty="0">
                  <a:solidFill>
                    <a:schemeClr val="bg1"/>
                  </a:solidFill>
                  <a:latin typeface="Panton Light Caps" panose="00000500000000000000" pitchFamily="50" charset="0"/>
                </a:rPr>
                <a:t>No.</a:t>
              </a:r>
            </a:p>
          </p:txBody>
        </p:sp>
      </p:grpSp>
      <p:sp>
        <p:nvSpPr>
          <p:cNvPr id="13" name="Rectangle 12"/>
          <p:cNvSpPr/>
          <p:nvPr/>
        </p:nvSpPr>
        <p:spPr>
          <a:xfrm>
            <a:off x="7971" y="6534446"/>
            <a:ext cx="12176058" cy="323553"/>
          </a:xfrm>
          <a:prstGeom prst="rect">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82483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par>
                                <p:cTn id="9" presetID="2" presetClass="exit" presetSubtype="4" accel="100000" fill="hold" nodeType="withEffect">
                                  <p:stCondLst>
                                    <p:cond delay="5000"/>
                                  </p:stCondLst>
                                  <p:childTnLst>
                                    <p:anim calcmode="lin" valueType="num">
                                      <p:cBhvr additive="base">
                                        <p:cTn id="10" dur="1000"/>
                                        <p:tgtEl>
                                          <p:spTgt spid="3"/>
                                        </p:tgtEl>
                                        <p:attrNameLst>
                                          <p:attrName>ppt_x</p:attrName>
                                        </p:attrNameLst>
                                      </p:cBhvr>
                                      <p:tavLst>
                                        <p:tav tm="0">
                                          <p:val>
                                            <p:strVal val="ppt_x"/>
                                          </p:val>
                                        </p:tav>
                                        <p:tav tm="100000">
                                          <p:val>
                                            <p:strVal val="ppt_x"/>
                                          </p:val>
                                        </p:tav>
                                      </p:tavLst>
                                    </p:anim>
                                    <p:anim calcmode="lin" valueType="num">
                                      <p:cBhvr additive="base">
                                        <p:cTn id="11" dur="1000"/>
                                        <p:tgtEl>
                                          <p:spTgt spid="3"/>
                                        </p:tgtEl>
                                        <p:attrNameLst>
                                          <p:attrName>ppt_y</p:attrName>
                                        </p:attrNameLst>
                                      </p:cBhvr>
                                      <p:tavLst>
                                        <p:tav tm="0">
                                          <p:val>
                                            <p:strVal val="ppt_y"/>
                                          </p:val>
                                        </p:tav>
                                        <p:tav tm="100000">
                                          <p:val>
                                            <p:strVal val="1+ppt_h/2"/>
                                          </p:val>
                                        </p:tav>
                                      </p:tavLst>
                                    </p:anim>
                                    <p:set>
                                      <p:cBhvr>
                                        <p:cTn id="12"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grpSp>
        <p:nvGrpSpPr>
          <p:cNvPr id="4" name="Group 3"/>
          <p:cNvGrpSpPr/>
          <p:nvPr/>
        </p:nvGrpSpPr>
        <p:grpSpPr>
          <a:xfrm>
            <a:off x="10815680" y="5339059"/>
            <a:ext cx="1026406" cy="1107996"/>
            <a:chOff x="10813182" y="5339059"/>
            <a:chExt cx="1026406" cy="1107996"/>
          </a:xfrm>
        </p:grpSpPr>
        <p:sp>
          <p:nvSpPr>
            <p:cNvPr id="5" name="TextBox 4"/>
            <p:cNvSpPr txBox="1"/>
            <p:nvPr/>
          </p:nvSpPr>
          <p:spPr>
            <a:xfrm>
              <a:off x="11260394" y="5339059"/>
              <a:ext cx="579194" cy="1107996"/>
            </a:xfrm>
            <a:prstGeom prst="rect">
              <a:avLst/>
            </a:prstGeom>
            <a:noFill/>
          </p:spPr>
          <p:txBody>
            <a:bodyPr wrap="square" rtlCol="0">
              <a:spAutoFit/>
            </a:bodyPr>
            <a:lstStyle/>
            <a:p>
              <a:pPr algn="r"/>
              <a:r>
                <a:rPr lang="en-GB" sz="6600" dirty="0">
                  <a:solidFill>
                    <a:srgbClr val="00FFFF"/>
                  </a:solidFill>
                  <a:latin typeface="Panton Black Caps" panose="00000500000000000000" pitchFamily="50" charset="0"/>
                </a:rPr>
                <a:t>1</a:t>
              </a:r>
            </a:p>
          </p:txBody>
        </p:sp>
        <p:sp>
          <p:nvSpPr>
            <p:cNvPr id="6" name="TextBox 5"/>
            <p:cNvSpPr txBox="1"/>
            <p:nvPr/>
          </p:nvSpPr>
          <p:spPr>
            <a:xfrm>
              <a:off x="10813182" y="5457246"/>
              <a:ext cx="641555" cy="461665"/>
            </a:xfrm>
            <a:prstGeom prst="rect">
              <a:avLst/>
            </a:prstGeom>
            <a:noFill/>
          </p:spPr>
          <p:txBody>
            <a:bodyPr wrap="square" rtlCol="0">
              <a:spAutoFit/>
            </a:bodyPr>
            <a:lstStyle/>
            <a:p>
              <a:r>
                <a:rPr lang="en-GB" sz="2400" dirty="0">
                  <a:solidFill>
                    <a:schemeClr val="bg1"/>
                  </a:solidFill>
                  <a:latin typeface="Panton Light Caps" panose="00000500000000000000" pitchFamily="50" charset="0"/>
                </a:rPr>
                <a:t>No.</a:t>
              </a:r>
            </a:p>
          </p:txBody>
        </p:sp>
      </p:grpSp>
      <p:sp>
        <p:nvSpPr>
          <p:cNvPr id="7" name="Rectangle 6"/>
          <p:cNvSpPr/>
          <p:nvPr/>
        </p:nvSpPr>
        <p:spPr>
          <a:xfrm>
            <a:off x="7971" y="6534446"/>
            <a:ext cx="12176058" cy="323553"/>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73083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par>
                                <p:cTn id="9" presetID="2" presetClass="exit" presetSubtype="4" accel="100000" fill="hold" nodeType="withEffect">
                                  <p:stCondLst>
                                    <p:cond delay="5000"/>
                                  </p:stCondLst>
                                  <p:childTnLst>
                                    <p:anim calcmode="lin" valueType="num">
                                      <p:cBhvr additive="base">
                                        <p:cTn id="10" dur="1000"/>
                                        <p:tgtEl>
                                          <p:spTgt spid="4"/>
                                        </p:tgtEl>
                                        <p:attrNameLst>
                                          <p:attrName>ppt_x</p:attrName>
                                        </p:attrNameLst>
                                      </p:cBhvr>
                                      <p:tavLst>
                                        <p:tav tm="0">
                                          <p:val>
                                            <p:strVal val="ppt_x"/>
                                          </p:val>
                                        </p:tav>
                                        <p:tav tm="100000">
                                          <p:val>
                                            <p:strVal val="ppt_x"/>
                                          </p:val>
                                        </p:tav>
                                      </p:tavLst>
                                    </p:anim>
                                    <p:anim calcmode="lin" valueType="num">
                                      <p:cBhvr additive="base">
                                        <p:cTn id="11" dur="1000"/>
                                        <p:tgtEl>
                                          <p:spTgt spid="4"/>
                                        </p:tgtEl>
                                        <p:attrNameLst>
                                          <p:attrName>ppt_y</p:attrName>
                                        </p:attrNameLst>
                                      </p:cBhvr>
                                      <p:tavLst>
                                        <p:tav tm="0">
                                          <p:val>
                                            <p:strVal val="ppt_y"/>
                                          </p:val>
                                        </p:tav>
                                        <p:tav tm="100000">
                                          <p:val>
                                            <p:strVal val="1+ppt_h/2"/>
                                          </p:val>
                                        </p:tav>
                                      </p:tavLst>
                                    </p:anim>
                                    <p:set>
                                      <p:cBhvr>
                                        <p:cTn id="12"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grpSp>
        <p:nvGrpSpPr>
          <p:cNvPr id="9" name="Group 8"/>
          <p:cNvGrpSpPr/>
          <p:nvPr/>
        </p:nvGrpSpPr>
        <p:grpSpPr>
          <a:xfrm>
            <a:off x="10668964" y="5339059"/>
            <a:ext cx="1026406" cy="1107996"/>
            <a:chOff x="10813182" y="5339059"/>
            <a:chExt cx="1026406" cy="1107996"/>
          </a:xfrm>
        </p:grpSpPr>
        <p:sp>
          <p:nvSpPr>
            <p:cNvPr id="10" name="TextBox 9"/>
            <p:cNvSpPr txBox="1"/>
            <p:nvPr/>
          </p:nvSpPr>
          <p:spPr>
            <a:xfrm>
              <a:off x="11260394" y="5339059"/>
              <a:ext cx="579194" cy="1107996"/>
            </a:xfrm>
            <a:prstGeom prst="rect">
              <a:avLst/>
            </a:prstGeom>
            <a:noFill/>
          </p:spPr>
          <p:txBody>
            <a:bodyPr wrap="square" rtlCol="0">
              <a:spAutoFit/>
            </a:bodyPr>
            <a:lstStyle/>
            <a:p>
              <a:pPr algn="r"/>
              <a:r>
                <a:rPr lang="en-GB" sz="6600" dirty="0">
                  <a:solidFill>
                    <a:srgbClr val="00FFFF"/>
                  </a:solidFill>
                  <a:latin typeface="Panton Black Caps" panose="00000500000000000000" pitchFamily="50" charset="0"/>
                </a:rPr>
                <a:t>2</a:t>
              </a:r>
            </a:p>
          </p:txBody>
        </p:sp>
        <p:sp>
          <p:nvSpPr>
            <p:cNvPr id="11" name="TextBox 10"/>
            <p:cNvSpPr txBox="1"/>
            <p:nvPr/>
          </p:nvSpPr>
          <p:spPr>
            <a:xfrm>
              <a:off x="10813182" y="5457246"/>
              <a:ext cx="641555" cy="461665"/>
            </a:xfrm>
            <a:prstGeom prst="rect">
              <a:avLst/>
            </a:prstGeom>
            <a:noFill/>
          </p:spPr>
          <p:txBody>
            <a:bodyPr wrap="square" rtlCol="0">
              <a:spAutoFit/>
            </a:bodyPr>
            <a:lstStyle/>
            <a:p>
              <a:r>
                <a:rPr lang="en-GB" sz="2400" dirty="0">
                  <a:solidFill>
                    <a:schemeClr val="bg1"/>
                  </a:solidFill>
                  <a:latin typeface="Panton Light Caps" panose="00000500000000000000" pitchFamily="50" charset="0"/>
                </a:rPr>
                <a:t>No.</a:t>
              </a:r>
            </a:p>
          </p:txBody>
        </p:sp>
      </p:grpSp>
      <p:sp>
        <p:nvSpPr>
          <p:cNvPr id="7" name="Rectangle 6"/>
          <p:cNvSpPr/>
          <p:nvPr/>
        </p:nvSpPr>
        <p:spPr>
          <a:xfrm>
            <a:off x="7971" y="6534446"/>
            <a:ext cx="12176058" cy="323553"/>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00248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par>
                                <p:cTn id="9" presetID="2" presetClass="exit" presetSubtype="4" accel="100000" fill="hold" nodeType="withEffect">
                                  <p:stCondLst>
                                    <p:cond delay="5000"/>
                                  </p:stCondLst>
                                  <p:childTnLst>
                                    <p:anim calcmode="lin" valueType="num">
                                      <p:cBhvr additive="base">
                                        <p:cTn id="10" dur="1000"/>
                                        <p:tgtEl>
                                          <p:spTgt spid="9"/>
                                        </p:tgtEl>
                                        <p:attrNameLst>
                                          <p:attrName>ppt_x</p:attrName>
                                        </p:attrNameLst>
                                      </p:cBhvr>
                                      <p:tavLst>
                                        <p:tav tm="0">
                                          <p:val>
                                            <p:strVal val="ppt_x"/>
                                          </p:val>
                                        </p:tav>
                                        <p:tav tm="100000">
                                          <p:val>
                                            <p:strVal val="ppt_x"/>
                                          </p:val>
                                        </p:tav>
                                      </p:tavLst>
                                    </p:anim>
                                    <p:anim calcmode="lin" valueType="num">
                                      <p:cBhvr additive="base">
                                        <p:cTn id="11" dur="1000"/>
                                        <p:tgtEl>
                                          <p:spTgt spid="9"/>
                                        </p:tgtEl>
                                        <p:attrNameLst>
                                          <p:attrName>ppt_y</p:attrName>
                                        </p:attrNameLst>
                                      </p:cBhvr>
                                      <p:tavLst>
                                        <p:tav tm="0">
                                          <p:val>
                                            <p:strVal val="ppt_y"/>
                                          </p:val>
                                        </p:tav>
                                        <p:tav tm="100000">
                                          <p:val>
                                            <p:strVal val="1+ppt_h/2"/>
                                          </p:val>
                                        </p:tav>
                                      </p:tavLst>
                                    </p:anim>
                                    <p:set>
                                      <p:cBhvr>
                                        <p:cTn id="12" dur="1" fill="hold">
                                          <p:stCondLst>
                                            <p:cond delay="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sp>
        <p:nvSpPr>
          <p:cNvPr id="236" name="Oval 235"/>
          <p:cNvSpPr>
            <a:spLocks noChangeAspect="1"/>
          </p:cNvSpPr>
          <p:nvPr/>
        </p:nvSpPr>
        <p:spPr>
          <a:xfrm>
            <a:off x="-1554066" y="-4216897"/>
            <a:ext cx="15300000" cy="15300000"/>
          </a:xfrm>
          <a:prstGeom prst="ellips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7" name="Oval 236"/>
          <p:cNvSpPr>
            <a:spLocks noChangeAspect="1"/>
          </p:cNvSpPr>
          <p:nvPr/>
        </p:nvSpPr>
        <p:spPr>
          <a:xfrm>
            <a:off x="-1104061" y="-3766897"/>
            <a:ext cx="14400000" cy="14400000"/>
          </a:xfrm>
          <a:prstGeom prst="ellipse">
            <a:avLst/>
          </a:prstGeom>
          <a:solidFill>
            <a:srgbClr val="0B6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38" name="Group 237"/>
          <p:cNvGrpSpPr>
            <a:grpSpLocks noChangeAspect="1"/>
          </p:cNvGrpSpPr>
          <p:nvPr/>
        </p:nvGrpSpPr>
        <p:grpSpPr>
          <a:xfrm>
            <a:off x="-1554066" y="-4220998"/>
            <a:ext cx="15300000" cy="15300000"/>
            <a:chOff x="251478" y="74781"/>
            <a:chExt cx="1260001" cy="1260000"/>
          </a:xfrm>
        </p:grpSpPr>
        <p:sp>
          <p:nvSpPr>
            <p:cNvPr id="239" name="Freeform: Shape 238"/>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0" name="Freeform: Shape 239"/>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41" name="Group 240"/>
          <p:cNvGrpSpPr>
            <a:grpSpLocks noChangeAspect="1"/>
          </p:cNvGrpSpPr>
          <p:nvPr/>
        </p:nvGrpSpPr>
        <p:grpSpPr>
          <a:xfrm flipH="1">
            <a:off x="-1554064" y="-4220998"/>
            <a:ext cx="15300000" cy="15300000"/>
            <a:chOff x="251478" y="74781"/>
            <a:chExt cx="1260001" cy="1260000"/>
          </a:xfrm>
        </p:grpSpPr>
        <p:sp>
          <p:nvSpPr>
            <p:cNvPr id="242" name="Freeform: Shape 241"/>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3" name="Freeform: Shape 242"/>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44" name="Group 243"/>
          <p:cNvGrpSpPr>
            <a:grpSpLocks noChangeAspect="1"/>
          </p:cNvGrpSpPr>
          <p:nvPr/>
        </p:nvGrpSpPr>
        <p:grpSpPr>
          <a:xfrm>
            <a:off x="-1104075" y="-3762794"/>
            <a:ext cx="14400000" cy="14400000"/>
            <a:chOff x="251478" y="74781"/>
            <a:chExt cx="1260001" cy="1260000"/>
          </a:xfrm>
        </p:grpSpPr>
        <p:sp>
          <p:nvSpPr>
            <p:cNvPr id="245" name="Freeform: Shape 244"/>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0B6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6" name="Freeform: Shape 245"/>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47" name="Group 246"/>
          <p:cNvGrpSpPr>
            <a:grpSpLocks noChangeAspect="1"/>
          </p:cNvGrpSpPr>
          <p:nvPr/>
        </p:nvGrpSpPr>
        <p:grpSpPr>
          <a:xfrm flipH="1">
            <a:off x="-1104080" y="-3762794"/>
            <a:ext cx="14400000" cy="14400000"/>
            <a:chOff x="251478" y="74781"/>
            <a:chExt cx="1260001" cy="1260000"/>
          </a:xfrm>
        </p:grpSpPr>
        <p:sp>
          <p:nvSpPr>
            <p:cNvPr id="248" name="Freeform: Shape 247"/>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0B6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9" name="Freeform: Shape 248"/>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50" name="Group 249"/>
          <p:cNvGrpSpPr>
            <a:grpSpLocks noChangeAspect="1"/>
          </p:cNvGrpSpPr>
          <p:nvPr/>
        </p:nvGrpSpPr>
        <p:grpSpPr>
          <a:xfrm>
            <a:off x="-1554066" y="-4220998"/>
            <a:ext cx="15300000" cy="15300000"/>
            <a:chOff x="251478" y="74781"/>
            <a:chExt cx="1260001" cy="1260000"/>
          </a:xfrm>
        </p:grpSpPr>
        <p:sp>
          <p:nvSpPr>
            <p:cNvPr id="251" name="Freeform: Shape 250"/>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2" name="Freeform: Shape 251"/>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19" name="Oval 218"/>
          <p:cNvSpPr>
            <a:spLocks noChangeAspect="1"/>
          </p:cNvSpPr>
          <p:nvPr/>
        </p:nvSpPr>
        <p:spPr>
          <a:xfrm>
            <a:off x="-654066" y="-3316897"/>
            <a:ext cx="13500000" cy="13500000"/>
          </a:xfrm>
          <a:prstGeom prst="ellips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0" name="Oval 219"/>
          <p:cNvSpPr>
            <a:spLocks noChangeAspect="1"/>
          </p:cNvSpPr>
          <p:nvPr/>
        </p:nvSpPr>
        <p:spPr>
          <a:xfrm>
            <a:off x="-204079" y="-2866897"/>
            <a:ext cx="12600000" cy="12600000"/>
          </a:xfrm>
          <a:prstGeom prst="ellipse">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21" name="Group 220"/>
          <p:cNvGrpSpPr>
            <a:grpSpLocks noChangeAspect="1"/>
          </p:cNvGrpSpPr>
          <p:nvPr/>
        </p:nvGrpSpPr>
        <p:grpSpPr>
          <a:xfrm>
            <a:off x="-654066" y="-3320998"/>
            <a:ext cx="13500000" cy="13500000"/>
            <a:chOff x="251478" y="74781"/>
            <a:chExt cx="1260001" cy="1260000"/>
          </a:xfrm>
        </p:grpSpPr>
        <p:sp>
          <p:nvSpPr>
            <p:cNvPr id="222" name="Freeform: Shape 221"/>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3" name="Freeform: Shape 222"/>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24" name="Group 223"/>
          <p:cNvGrpSpPr>
            <a:grpSpLocks noChangeAspect="1"/>
          </p:cNvGrpSpPr>
          <p:nvPr/>
        </p:nvGrpSpPr>
        <p:grpSpPr>
          <a:xfrm flipH="1">
            <a:off x="-654064" y="-3320998"/>
            <a:ext cx="13500000" cy="13500000"/>
            <a:chOff x="251478" y="74781"/>
            <a:chExt cx="1260001" cy="1260000"/>
          </a:xfrm>
        </p:grpSpPr>
        <p:sp>
          <p:nvSpPr>
            <p:cNvPr id="225" name="Freeform: Shape 224"/>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6" name="Freeform: Shape 225"/>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27" name="Group 226"/>
          <p:cNvGrpSpPr>
            <a:grpSpLocks noChangeAspect="1"/>
          </p:cNvGrpSpPr>
          <p:nvPr/>
        </p:nvGrpSpPr>
        <p:grpSpPr>
          <a:xfrm>
            <a:off x="-204093" y="-2862794"/>
            <a:ext cx="12600000" cy="12600000"/>
            <a:chOff x="251478" y="74781"/>
            <a:chExt cx="1260001" cy="1260000"/>
          </a:xfrm>
        </p:grpSpPr>
        <p:sp>
          <p:nvSpPr>
            <p:cNvPr id="228" name="Freeform: Shape 227"/>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9" name="Freeform: Shape 228"/>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30" name="Group 229"/>
          <p:cNvGrpSpPr>
            <a:grpSpLocks noChangeAspect="1"/>
          </p:cNvGrpSpPr>
          <p:nvPr/>
        </p:nvGrpSpPr>
        <p:grpSpPr>
          <a:xfrm flipH="1">
            <a:off x="-204098" y="-2862794"/>
            <a:ext cx="12600000" cy="12600000"/>
            <a:chOff x="251478" y="74781"/>
            <a:chExt cx="1260001" cy="1260000"/>
          </a:xfrm>
        </p:grpSpPr>
        <p:sp>
          <p:nvSpPr>
            <p:cNvPr id="231" name="Freeform: Shape 230"/>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2" name="Freeform: Shape 231"/>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33" name="Group 232"/>
          <p:cNvGrpSpPr>
            <a:grpSpLocks noChangeAspect="1"/>
          </p:cNvGrpSpPr>
          <p:nvPr/>
        </p:nvGrpSpPr>
        <p:grpSpPr>
          <a:xfrm>
            <a:off x="-654066" y="-3320998"/>
            <a:ext cx="13500000" cy="13500000"/>
            <a:chOff x="251478" y="74781"/>
            <a:chExt cx="1260001" cy="1260000"/>
          </a:xfrm>
        </p:grpSpPr>
        <p:sp>
          <p:nvSpPr>
            <p:cNvPr id="234" name="Freeform: Shape 233"/>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5" name="Freeform: Shape 234"/>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02" name="Oval 201"/>
          <p:cNvSpPr>
            <a:spLocks noChangeAspect="1"/>
          </p:cNvSpPr>
          <p:nvPr/>
        </p:nvSpPr>
        <p:spPr>
          <a:xfrm>
            <a:off x="245934" y="-2416897"/>
            <a:ext cx="11700000" cy="11700000"/>
          </a:xfrm>
          <a:prstGeom prst="ellips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3" name="Oval 202"/>
          <p:cNvSpPr>
            <a:spLocks noChangeAspect="1"/>
          </p:cNvSpPr>
          <p:nvPr/>
        </p:nvSpPr>
        <p:spPr>
          <a:xfrm>
            <a:off x="695940" y="-1966897"/>
            <a:ext cx="10800000" cy="10800000"/>
          </a:xfrm>
          <a:prstGeom prst="ellipse">
            <a:avLst/>
          </a:prstGeom>
          <a:solidFill>
            <a:srgbClr val="000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04" name="Group 203"/>
          <p:cNvGrpSpPr>
            <a:grpSpLocks noChangeAspect="1"/>
          </p:cNvGrpSpPr>
          <p:nvPr/>
        </p:nvGrpSpPr>
        <p:grpSpPr>
          <a:xfrm>
            <a:off x="245934" y="-2420998"/>
            <a:ext cx="11700000" cy="11700000"/>
            <a:chOff x="251478" y="74781"/>
            <a:chExt cx="1260001" cy="1260000"/>
          </a:xfrm>
        </p:grpSpPr>
        <p:sp>
          <p:nvSpPr>
            <p:cNvPr id="205" name="Freeform: Shape 204"/>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6" name="Freeform: Shape 205"/>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07" name="Group 206"/>
          <p:cNvGrpSpPr>
            <a:grpSpLocks noChangeAspect="1"/>
          </p:cNvGrpSpPr>
          <p:nvPr/>
        </p:nvGrpSpPr>
        <p:grpSpPr>
          <a:xfrm flipH="1">
            <a:off x="245936" y="-2420998"/>
            <a:ext cx="11700000" cy="11700000"/>
            <a:chOff x="251478" y="74781"/>
            <a:chExt cx="1260001" cy="1260000"/>
          </a:xfrm>
        </p:grpSpPr>
        <p:sp>
          <p:nvSpPr>
            <p:cNvPr id="208" name="Freeform: Shape 207"/>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9" name="Freeform: Shape 208"/>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10" name="Group 209"/>
          <p:cNvGrpSpPr>
            <a:grpSpLocks noChangeAspect="1"/>
          </p:cNvGrpSpPr>
          <p:nvPr/>
        </p:nvGrpSpPr>
        <p:grpSpPr>
          <a:xfrm>
            <a:off x="695926" y="-1962794"/>
            <a:ext cx="10800000" cy="10800000"/>
            <a:chOff x="251478" y="74781"/>
            <a:chExt cx="1260001" cy="1260000"/>
          </a:xfrm>
        </p:grpSpPr>
        <p:sp>
          <p:nvSpPr>
            <p:cNvPr id="211" name="Freeform: Shape 210"/>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000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2" name="Freeform: Shape 211"/>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13" name="Group 212"/>
          <p:cNvGrpSpPr>
            <a:grpSpLocks noChangeAspect="1"/>
          </p:cNvGrpSpPr>
          <p:nvPr/>
        </p:nvGrpSpPr>
        <p:grpSpPr>
          <a:xfrm flipH="1">
            <a:off x="695921" y="-1962794"/>
            <a:ext cx="10800000" cy="10800000"/>
            <a:chOff x="251478" y="74781"/>
            <a:chExt cx="1260001" cy="1260000"/>
          </a:xfrm>
        </p:grpSpPr>
        <p:sp>
          <p:nvSpPr>
            <p:cNvPr id="214" name="Freeform: Shape 213"/>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000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5" name="Freeform: Shape 214"/>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16" name="Group 215"/>
          <p:cNvGrpSpPr>
            <a:grpSpLocks noChangeAspect="1"/>
          </p:cNvGrpSpPr>
          <p:nvPr/>
        </p:nvGrpSpPr>
        <p:grpSpPr>
          <a:xfrm>
            <a:off x="245934" y="-2420998"/>
            <a:ext cx="11700000" cy="11700000"/>
            <a:chOff x="251478" y="74781"/>
            <a:chExt cx="1260001" cy="1260000"/>
          </a:xfrm>
        </p:grpSpPr>
        <p:sp>
          <p:nvSpPr>
            <p:cNvPr id="217" name="Freeform: Shape 216"/>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8" name="Freeform: Shape 217"/>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85" name="Oval 184"/>
          <p:cNvSpPr>
            <a:spLocks noChangeAspect="1"/>
          </p:cNvSpPr>
          <p:nvPr/>
        </p:nvSpPr>
        <p:spPr>
          <a:xfrm>
            <a:off x="1145934" y="-1516897"/>
            <a:ext cx="9900000" cy="9900000"/>
          </a:xfrm>
          <a:prstGeom prst="ellips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6" name="Oval 185"/>
          <p:cNvSpPr>
            <a:spLocks noChangeAspect="1"/>
          </p:cNvSpPr>
          <p:nvPr/>
        </p:nvSpPr>
        <p:spPr>
          <a:xfrm>
            <a:off x="1595922" y="-1094126"/>
            <a:ext cx="9000000" cy="9000000"/>
          </a:xfrm>
          <a:prstGeom prst="ellipse">
            <a:avLst/>
          </a:prstGeom>
          <a:solidFill>
            <a:srgbClr val="0B6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87" name="Group 186"/>
          <p:cNvGrpSpPr>
            <a:grpSpLocks noChangeAspect="1"/>
          </p:cNvGrpSpPr>
          <p:nvPr/>
        </p:nvGrpSpPr>
        <p:grpSpPr>
          <a:xfrm>
            <a:off x="1145934" y="-1520998"/>
            <a:ext cx="9900000" cy="9900000"/>
            <a:chOff x="251478" y="74781"/>
            <a:chExt cx="1260001" cy="1260000"/>
          </a:xfrm>
        </p:grpSpPr>
        <p:sp>
          <p:nvSpPr>
            <p:cNvPr id="188" name="Freeform: Shape 187"/>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9" name="Freeform: Shape 188"/>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90" name="Group 189"/>
          <p:cNvGrpSpPr>
            <a:grpSpLocks noChangeAspect="1"/>
          </p:cNvGrpSpPr>
          <p:nvPr/>
        </p:nvGrpSpPr>
        <p:grpSpPr>
          <a:xfrm flipH="1">
            <a:off x="1145936" y="-1520998"/>
            <a:ext cx="9900000" cy="9900000"/>
            <a:chOff x="251478" y="74781"/>
            <a:chExt cx="1260001" cy="1260000"/>
          </a:xfrm>
        </p:grpSpPr>
        <p:sp>
          <p:nvSpPr>
            <p:cNvPr id="191" name="Freeform: Shape 190"/>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2" name="Freeform: Shape 191"/>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93" name="Group 192"/>
          <p:cNvGrpSpPr>
            <a:grpSpLocks noChangeAspect="1"/>
          </p:cNvGrpSpPr>
          <p:nvPr/>
        </p:nvGrpSpPr>
        <p:grpSpPr>
          <a:xfrm>
            <a:off x="1595908" y="-1090023"/>
            <a:ext cx="9000000" cy="9000000"/>
            <a:chOff x="251478" y="74781"/>
            <a:chExt cx="1260001" cy="1260000"/>
          </a:xfrm>
        </p:grpSpPr>
        <p:sp>
          <p:nvSpPr>
            <p:cNvPr id="194" name="Freeform: Shape 193"/>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0B6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5" name="Freeform: Shape 194"/>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96" name="Group 195"/>
          <p:cNvGrpSpPr>
            <a:grpSpLocks noChangeAspect="1"/>
          </p:cNvGrpSpPr>
          <p:nvPr/>
        </p:nvGrpSpPr>
        <p:grpSpPr>
          <a:xfrm flipH="1">
            <a:off x="1595903" y="-1090023"/>
            <a:ext cx="9000000" cy="9000000"/>
            <a:chOff x="251478" y="74781"/>
            <a:chExt cx="1260001" cy="1260000"/>
          </a:xfrm>
        </p:grpSpPr>
        <p:sp>
          <p:nvSpPr>
            <p:cNvPr id="197" name="Freeform: Shape 196"/>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0B6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8" name="Freeform: Shape 197"/>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99" name="Group 198"/>
          <p:cNvGrpSpPr>
            <a:grpSpLocks noChangeAspect="1"/>
          </p:cNvGrpSpPr>
          <p:nvPr/>
        </p:nvGrpSpPr>
        <p:grpSpPr>
          <a:xfrm>
            <a:off x="1145934" y="-1520998"/>
            <a:ext cx="9900000" cy="9900000"/>
            <a:chOff x="251478" y="74781"/>
            <a:chExt cx="1260001" cy="1260000"/>
          </a:xfrm>
        </p:grpSpPr>
        <p:sp>
          <p:nvSpPr>
            <p:cNvPr id="200" name="Freeform: Shape 199"/>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1" name="Freeform: Shape 200"/>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68" name="Oval 167"/>
          <p:cNvSpPr>
            <a:spLocks noChangeAspect="1"/>
          </p:cNvSpPr>
          <p:nvPr/>
        </p:nvSpPr>
        <p:spPr>
          <a:xfrm>
            <a:off x="2045934" y="-616897"/>
            <a:ext cx="8100000" cy="8100000"/>
          </a:xfrm>
          <a:prstGeom prst="ellips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9" name="Oval 168"/>
          <p:cNvSpPr>
            <a:spLocks noChangeAspect="1"/>
          </p:cNvSpPr>
          <p:nvPr/>
        </p:nvSpPr>
        <p:spPr>
          <a:xfrm>
            <a:off x="2495922" y="-166897"/>
            <a:ext cx="7200000" cy="7200000"/>
          </a:xfrm>
          <a:prstGeom prst="ellipse">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0" name="Group 169"/>
          <p:cNvGrpSpPr>
            <a:grpSpLocks noChangeAspect="1"/>
          </p:cNvGrpSpPr>
          <p:nvPr/>
        </p:nvGrpSpPr>
        <p:grpSpPr>
          <a:xfrm>
            <a:off x="2045934" y="-620998"/>
            <a:ext cx="8100000" cy="8100000"/>
            <a:chOff x="251478" y="74781"/>
            <a:chExt cx="1260001" cy="1260000"/>
          </a:xfrm>
        </p:grpSpPr>
        <p:sp>
          <p:nvSpPr>
            <p:cNvPr id="171" name="Freeform: Shape 170"/>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2" name="Freeform: Shape 171"/>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73" name="Group 172"/>
          <p:cNvGrpSpPr>
            <a:grpSpLocks noChangeAspect="1"/>
          </p:cNvGrpSpPr>
          <p:nvPr/>
        </p:nvGrpSpPr>
        <p:grpSpPr>
          <a:xfrm flipH="1">
            <a:off x="2045936" y="-620998"/>
            <a:ext cx="8100000" cy="8100000"/>
            <a:chOff x="251478" y="74781"/>
            <a:chExt cx="1260001" cy="1260000"/>
          </a:xfrm>
        </p:grpSpPr>
        <p:sp>
          <p:nvSpPr>
            <p:cNvPr id="174" name="Freeform: Shape 173"/>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5" name="Freeform: Shape 174"/>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76" name="Group 175"/>
          <p:cNvGrpSpPr>
            <a:grpSpLocks noChangeAspect="1"/>
          </p:cNvGrpSpPr>
          <p:nvPr/>
        </p:nvGrpSpPr>
        <p:grpSpPr>
          <a:xfrm>
            <a:off x="2495908" y="-162794"/>
            <a:ext cx="7200000" cy="7200000"/>
            <a:chOff x="251478" y="74781"/>
            <a:chExt cx="1260001" cy="1260000"/>
          </a:xfrm>
        </p:grpSpPr>
        <p:sp>
          <p:nvSpPr>
            <p:cNvPr id="177" name="Freeform: Shape 176"/>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8" name="Freeform: Shape 177"/>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79" name="Group 178"/>
          <p:cNvGrpSpPr>
            <a:grpSpLocks noChangeAspect="1"/>
          </p:cNvGrpSpPr>
          <p:nvPr/>
        </p:nvGrpSpPr>
        <p:grpSpPr>
          <a:xfrm flipH="1">
            <a:off x="2495903" y="-162794"/>
            <a:ext cx="7200000" cy="7200000"/>
            <a:chOff x="251478" y="74781"/>
            <a:chExt cx="1260001" cy="1260000"/>
          </a:xfrm>
        </p:grpSpPr>
        <p:sp>
          <p:nvSpPr>
            <p:cNvPr id="180" name="Freeform: Shape 179"/>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1" name="Freeform: Shape 180"/>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82" name="Group 181"/>
          <p:cNvGrpSpPr>
            <a:grpSpLocks noChangeAspect="1"/>
          </p:cNvGrpSpPr>
          <p:nvPr/>
        </p:nvGrpSpPr>
        <p:grpSpPr>
          <a:xfrm>
            <a:off x="2045934" y="-620998"/>
            <a:ext cx="8100000" cy="8100000"/>
            <a:chOff x="251478" y="74781"/>
            <a:chExt cx="1260001" cy="1260000"/>
          </a:xfrm>
        </p:grpSpPr>
        <p:sp>
          <p:nvSpPr>
            <p:cNvPr id="183" name="Freeform: Shape 182"/>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4" name="Freeform: Shape 183"/>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11" name="Oval 110"/>
          <p:cNvSpPr>
            <a:spLocks noChangeAspect="1"/>
          </p:cNvSpPr>
          <p:nvPr/>
        </p:nvSpPr>
        <p:spPr>
          <a:xfrm>
            <a:off x="2945936" y="279000"/>
            <a:ext cx="6300000" cy="6300000"/>
          </a:xfrm>
          <a:prstGeom prst="ellips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Oval 111"/>
          <p:cNvSpPr>
            <a:spLocks noChangeAspect="1"/>
          </p:cNvSpPr>
          <p:nvPr/>
        </p:nvSpPr>
        <p:spPr>
          <a:xfrm>
            <a:off x="3395957" y="729000"/>
            <a:ext cx="5400000" cy="5400000"/>
          </a:xfrm>
          <a:prstGeom prst="ellipse">
            <a:avLst/>
          </a:prstGeom>
          <a:solidFill>
            <a:srgbClr val="000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3" name="Group 112"/>
          <p:cNvGrpSpPr>
            <a:grpSpLocks noChangeAspect="1"/>
          </p:cNvGrpSpPr>
          <p:nvPr/>
        </p:nvGrpSpPr>
        <p:grpSpPr>
          <a:xfrm>
            <a:off x="2945936" y="274899"/>
            <a:ext cx="6300000" cy="6300000"/>
            <a:chOff x="251478" y="74781"/>
            <a:chExt cx="1260001" cy="1260000"/>
          </a:xfrm>
        </p:grpSpPr>
        <p:sp>
          <p:nvSpPr>
            <p:cNvPr id="114" name="Freeform: Shape 113"/>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5" name="Freeform: Shape 114"/>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16" name="Group 115"/>
          <p:cNvGrpSpPr>
            <a:grpSpLocks noChangeAspect="1"/>
          </p:cNvGrpSpPr>
          <p:nvPr/>
        </p:nvGrpSpPr>
        <p:grpSpPr>
          <a:xfrm flipH="1">
            <a:off x="2945938" y="274899"/>
            <a:ext cx="6300000" cy="6300000"/>
            <a:chOff x="251478" y="74781"/>
            <a:chExt cx="1260001" cy="1260000"/>
          </a:xfrm>
        </p:grpSpPr>
        <p:sp>
          <p:nvSpPr>
            <p:cNvPr id="117" name="Freeform: Shape 116"/>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8" name="Freeform: Shape 117"/>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19" name="Group 118"/>
          <p:cNvGrpSpPr>
            <a:grpSpLocks noChangeAspect="1"/>
          </p:cNvGrpSpPr>
          <p:nvPr/>
        </p:nvGrpSpPr>
        <p:grpSpPr>
          <a:xfrm>
            <a:off x="3395943" y="733103"/>
            <a:ext cx="5400000" cy="5400000"/>
            <a:chOff x="251478" y="74781"/>
            <a:chExt cx="1260001" cy="1260000"/>
          </a:xfrm>
        </p:grpSpPr>
        <p:sp>
          <p:nvSpPr>
            <p:cNvPr id="120" name="Freeform: Shape 119"/>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000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1" name="Freeform: Shape 120"/>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22" name="Group 121"/>
          <p:cNvGrpSpPr>
            <a:grpSpLocks noChangeAspect="1"/>
          </p:cNvGrpSpPr>
          <p:nvPr/>
        </p:nvGrpSpPr>
        <p:grpSpPr>
          <a:xfrm flipH="1">
            <a:off x="3395938" y="733103"/>
            <a:ext cx="5400000" cy="5400000"/>
            <a:chOff x="251478" y="74781"/>
            <a:chExt cx="1260001" cy="1260000"/>
          </a:xfrm>
        </p:grpSpPr>
        <p:sp>
          <p:nvSpPr>
            <p:cNvPr id="123" name="Freeform: Shape 122"/>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000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4" name="Freeform: Shape 123"/>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25" name="Group 124"/>
          <p:cNvGrpSpPr>
            <a:grpSpLocks noChangeAspect="1"/>
          </p:cNvGrpSpPr>
          <p:nvPr/>
        </p:nvGrpSpPr>
        <p:grpSpPr>
          <a:xfrm>
            <a:off x="2945936" y="274899"/>
            <a:ext cx="6300000" cy="6300000"/>
            <a:chOff x="251478" y="74781"/>
            <a:chExt cx="1260001" cy="1260000"/>
          </a:xfrm>
        </p:grpSpPr>
        <p:sp>
          <p:nvSpPr>
            <p:cNvPr id="126" name="Freeform: Shape 125"/>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7" name="Freeform: Shape 126"/>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94" name="Oval 93"/>
          <p:cNvSpPr>
            <a:spLocks noChangeAspect="1"/>
          </p:cNvSpPr>
          <p:nvPr/>
        </p:nvSpPr>
        <p:spPr>
          <a:xfrm>
            <a:off x="3845959" y="1179000"/>
            <a:ext cx="4500000" cy="4500000"/>
          </a:xfrm>
          <a:prstGeom prst="ellips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Oval 94"/>
          <p:cNvSpPr>
            <a:spLocks noChangeAspect="1"/>
          </p:cNvSpPr>
          <p:nvPr/>
        </p:nvSpPr>
        <p:spPr>
          <a:xfrm>
            <a:off x="4295979" y="1629000"/>
            <a:ext cx="3600000" cy="3600000"/>
          </a:xfrm>
          <a:prstGeom prst="ellipse">
            <a:avLst/>
          </a:prstGeom>
          <a:solidFill>
            <a:srgbClr val="0B6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6" name="Group 95"/>
          <p:cNvGrpSpPr>
            <a:grpSpLocks noChangeAspect="1"/>
          </p:cNvGrpSpPr>
          <p:nvPr/>
        </p:nvGrpSpPr>
        <p:grpSpPr>
          <a:xfrm>
            <a:off x="3845959" y="1174899"/>
            <a:ext cx="4500000" cy="4500000"/>
            <a:chOff x="251478" y="74781"/>
            <a:chExt cx="1260001" cy="1260000"/>
          </a:xfrm>
        </p:grpSpPr>
        <p:sp>
          <p:nvSpPr>
            <p:cNvPr id="97" name="Freeform: Shape 96"/>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8" name="Freeform: Shape 97"/>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99" name="Group 98"/>
          <p:cNvGrpSpPr>
            <a:grpSpLocks noChangeAspect="1"/>
          </p:cNvGrpSpPr>
          <p:nvPr/>
        </p:nvGrpSpPr>
        <p:grpSpPr>
          <a:xfrm flipH="1">
            <a:off x="3845961" y="1174899"/>
            <a:ext cx="4500000" cy="4500000"/>
            <a:chOff x="251478" y="74781"/>
            <a:chExt cx="1260001" cy="1260000"/>
          </a:xfrm>
        </p:grpSpPr>
        <p:sp>
          <p:nvSpPr>
            <p:cNvPr id="100" name="Freeform: Shape 99"/>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1" name="Freeform: Shape 100"/>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02" name="Group 101"/>
          <p:cNvGrpSpPr>
            <a:grpSpLocks noChangeAspect="1"/>
          </p:cNvGrpSpPr>
          <p:nvPr/>
        </p:nvGrpSpPr>
        <p:grpSpPr>
          <a:xfrm>
            <a:off x="4295965" y="1633103"/>
            <a:ext cx="3600000" cy="3600000"/>
            <a:chOff x="251478" y="74781"/>
            <a:chExt cx="1260001" cy="1260000"/>
          </a:xfrm>
        </p:grpSpPr>
        <p:sp>
          <p:nvSpPr>
            <p:cNvPr id="103" name="Freeform: Shape 102"/>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0B6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4" name="Freeform: Shape 103"/>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05" name="Group 104"/>
          <p:cNvGrpSpPr>
            <a:grpSpLocks noChangeAspect="1"/>
          </p:cNvGrpSpPr>
          <p:nvPr/>
        </p:nvGrpSpPr>
        <p:grpSpPr>
          <a:xfrm flipH="1">
            <a:off x="4295960" y="1633103"/>
            <a:ext cx="3600000" cy="3600000"/>
            <a:chOff x="251478" y="74781"/>
            <a:chExt cx="1260001" cy="1260000"/>
          </a:xfrm>
        </p:grpSpPr>
        <p:sp>
          <p:nvSpPr>
            <p:cNvPr id="106" name="Freeform: Shape 105"/>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0B6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7" name="Freeform: Shape 106"/>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08" name="Group 107"/>
          <p:cNvGrpSpPr>
            <a:grpSpLocks noChangeAspect="1"/>
          </p:cNvGrpSpPr>
          <p:nvPr/>
        </p:nvGrpSpPr>
        <p:grpSpPr>
          <a:xfrm>
            <a:off x="3845959" y="1174899"/>
            <a:ext cx="4500000" cy="4500000"/>
            <a:chOff x="251478" y="74781"/>
            <a:chExt cx="1260001" cy="1260000"/>
          </a:xfrm>
        </p:grpSpPr>
        <p:sp>
          <p:nvSpPr>
            <p:cNvPr id="109" name="Freeform: Shape 108"/>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0" name="Freeform: Shape 109"/>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85" name="Oval 84"/>
          <p:cNvSpPr>
            <a:spLocks noChangeAspect="1"/>
          </p:cNvSpPr>
          <p:nvPr/>
        </p:nvSpPr>
        <p:spPr>
          <a:xfrm>
            <a:off x="4745980" y="2079000"/>
            <a:ext cx="2700000" cy="2700000"/>
          </a:xfrm>
          <a:prstGeom prst="ellips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Oval 50"/>
          <p:cNvSpPr>
            <a:spLocks noChangeAspect="1"/>
          </p:cNvSpPr>
          <p:nvPr/>
        </p:nvSpPr>
        <p:spPr>
          <a:xfrm>
            <a:off x="5196000" y="2529000"/>
            <a:ext cx="1800000" cy="1800000"/>
          </a:xfrm>
          <a:prstGeom prst="ellipse">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3" name="Group 32"/>
          <p:cNvGrpSpPr>
            <a:grpSpLocks noChangeAspect="1"/>
          </p:cNvGrpSpPr>
          <p:nvPr/>
        </p:nvGrpSpPr>
        <p:grpSpPr>
          <a:xfrm>
            <a:off x="4745980" y="2074899"/>
            <a:ext cx="2700000" cy="2700000"/>
            <a:chOff x="251478" y="74781"/>
            <a:chExt cx="1260001" cy="1260000"/>
          </a:xfrm>
        </p:grpSpPr>
        <p:sp>
          <p:nvSpPr>
            <p:cNvPr id="34" name="Freeform: Shape 33"/>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Freeform: Shape 34"/>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36" name="Group 35"/>
          <p:cNvGrpSpPr>
            <a:grpSpLocks noChangeAspect="1"/>
          </p:cNvGrpSpPr>
          <p:nvPr/>
        </p:nvGrpSpPr>
        <p:grpSpPr>
          <a:xfrm flipH="1">
            <a:off x="4745982" y="2074899"/>
            <a:ext cx="2700000" cy="2700000"/>
            <a:chOff x="251478" y="74781"/>
            <a:chExt cx="1260001" cy="1260000"/>
          </a:xfrm>
        </p:grpSpPr>
        <p:sp>
          <p:nvSpPr>
            <p:cNvPr id="37" name="Freeform: Shape 36"/>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Freeform: Shape 37"/>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42" name="Group 41"/>
          <p:cNvGrpSpPr>
            <a:grpSpLocks noChangeAspect="1"/>
          </p:cNvGrpSpPr>
          <p:nvPr/>
        </p:nvGrpSpPr>
        <p:grpSpPr>
          <a:xfrm>
            <a:off x="5195986" y="2533103"/>
            <a:ext cx="1800000" cy="1800000"/>
            <a:chOff x="251478" y="74781"/>
            <a:chExt cx="1260001" cy="1260000"/>
          </a:xfrm>
        </p:grpSpPr>
        <p:sp>
          <p:nvSpPr>
            <p:cNvPr id="43" name="Freeform: Shape 42"/>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4" name="Freeform: Shape 43"/>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45" name="Group 44"/>
          <p:cNvGrpSpPr>
            <a:grpSpLocks noChangeAspect="1"/>
          </p:cNvGrpSpPr>
          <p:nvPr/>
        </p:nvGrpSpPr>
        <p:grpSpPr>
          <a:xfrm flipH="1">
            <a:off x="5195981" y="2533103"/>
            <a:ext cx="1800000" cy="1800000"/>
            <a:chOff x="251478" y="74781"/>
            <a:chExt cx="1260001" cy="1260000"/>
          </a:xfrm>
        </p:grpSpPr>
        <p:sp>
          <p:nvSpPr>
            <p:cNvPr id="46" name="Freeform: Shape 45"/>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7" name="Freeform: Shape 46"/>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48" name="Group 47"/>
          <p:cNvGrpSpPr>
            <a:grpSpLocks noChangeAspect="1"/>
          </p:cNvGrpSpPr>
          <p:nvPr/>
        </p:nvGrpSpPr>
        <p:grpSpPr>
          <a:xfrm>
            <a:off x="4745980" y="2074899"/>
            <a:ext cx="2700000" cy="2700000"/>
            <a:chOff x="251478" y="74781"/>
            <a:chExt cx="1260001" cy="1260000"/>
          </a:xfrm>
        </p:grpSpPr>
        <p:sp>
          <p:nvSpPr>
            <p:cNvPr id="49" name="Freeform: Shape 48"/>
            <p:cNvSpPr/>
            <p:nvPr/>
          </p:nvSpPr>
          <p:spPr>
            <a:xfrm>
              <a:off x="881479"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0" name="Freeform: Shape 49"/>
            <p:cNvSpPr/>
            <p:nvPr/>
          </p:nvSpPr>
          <p:spPr>
            <a:xfrm flipH="1">
              <a:off x="251478" y="74781"/>
              <a:ext cx="630000" cy="1260000"/>
            </a:xfrm>
            <a:custGeom>
              <a:avLst/>
              <a:gdLst>
                <a:gd name="connsiteX0" fmla="*/ 0 w 630000"/>
                <a:gd name="connsiteY0" fmla="*/ 0 h 1260000"/>
                <a:gd name="connsiteX1" fmla="*/ 630000 w 630000"/>
                <a:gd name="connsiteY1" fmla="*/ 630000 h 1260000"/>
                <a:gd name="connsiteX2" fmla="*/ 0 w 630000"/>
                <a:gd name="connsiteY2" fmla="*/ 1260000 h 1260000"/>
              </a:gdLst>
              <a:ahLst/>
              <a:cxnLst>
                <a:cxn ang="0">
                  <a:pos x="connsiteX0" y="connsiteY0"/>
                </a:cxn>
                <a:cxn ang="0">
                  <a:pos x="connsiteX1" y="connsiteY1"/>
                </a:cxn>
                <a:cxn ang="0">
                  <a:pos x="connsiteX2" y="connsiteY2"/>
                </a:cxn>
              </a:cxnLst>
              <a:rect l="l" t="t" r="r" b="b"/>
              <a:pathLst>
                <a:path w="630000" h="1260000">
                  <a:moveTo>
                    <a:pt x="0" y="0"/>
                  </a:moveTo>
                  <a:cubicBezTo>
                    <a:pt x="347939" y="0"/>
                    <a:pt x="630000" y="282061"/>
                    <a:pt x="630000" y="630000"/>
                  </a:cubicBezTo>
                  <a:cubicBezTo>
                    <a:pt x="630000" y="977939"/>
                    <a:pt x="347939" y="1260000"/>
                    <a:pt x="0" y="126000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84" name="Oval 83"/>
          <p:cNvSpPr>
            <a:spLocks noChangeAspect="1"/>
          </p:cNvSpPr>
          <p:nvPr/>
        </p:nvSpPr>
        <p:spPr>
          <a:xfrm>
            <a:off x="5645972" y="2979000"/>
            <a:ext cx="900001" cy="900000"/>
          </a:xfrm>
          <a:prstGeom prst="ellips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38032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accel="50000" decel="50000" fill="hold" nodeType="withEffect">
                                  <p:stCondLst>
                                    <p:cond delay="0"/>
                                  </p:stCondLst>
                                  <p:childTnLst>
                                    <p:animRot by="21600000">
                                      <p:cBhvr>
                                        <p:cTn id="6" dur="500" fill="hold"/>
                                        <p:tgtEl>
                                          <p:spTgt spid="33"/>
                                        </p:tgtEl>
                                        <p:attrNameLst>
                                          <p:attrName>r</p:attrName>
                                        </p:attrNameLst>
                                      </p:cBhvr>
                                    </p:animRot>
                                  </p:childTnLst>
                                </p:cTn>
                              </p:par>
                              <p:par>
                                <p:cTn id="7" presetID="1" presetClass="exit" presetSubtype="0" fill="hold" nodeType="withEffect">
                                  <p:stCondLst>
                                    <p:cond delay="250"/>
                                  </p:stCondLst>
                                  <p:childTnLst>
                                    <p:set>
                                      <p:cBhvr>
                                        <p:cTn id="8" dur="1" fill="hold">
                                          <p:stCondLst>
                                            <p:cond delay="0"/>
                                          </p:stCondLst>
                                        </p:cTn>
                                        <p:tgtEl>
                                          <p:spTgt spid="36"/>
                                        </p:tgtEl>
                                        <p:attrNameLst>
                                          <p:attrName>style.visibility</p:attrName>
                                        </p:attrNameLst>
                                      </p:cBhvr>
                                      <p:to>
                                        <p:strVal val="hidden"/>
                                      </p:to>
                                    </p:set>
                                  </p:childTnLst>
                                </p:cTn>
                              </p:par>
                              <p:par>
                                <p:cTn id="9" presetID="1" presetClass="entr" presetSubtype="0" fill="hold" nodeType="withEffect">
                                  <p:stCondLst>
                                    <p:cond delay="25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ntr" presetSubtype="0" fill="hold" nodeType="withEffect">
                                  <p:stCondLst>
                                    <p:cond delay="500"/>
                                  </p:stCondLst>
                                  <p:childTnLst>
                                    <p:set>
                                      <p:cBhvr>
                                        <p:cTn id="12" dur="1" fill="hold">
                                          <p:stCondLst>
                                            <p:cond delay="0"/>
                                          </p:stCondLst>
                                        </p:cTn>
                                        <p:tgtEl>
                                          <p:spTgt spid="45"/>
                                        </p:tgtEl>
                                        <p:attrNameLst>
                                          <p:attrName>style.visibility</p:attrName>
                                        </p:attrNameLst>
                                      </p:cBhvr>
                                      <p:to>
                                        <p:strVal val="visible"/>
                                      </p:to>
                                    </p:set>
                                  </p:childTnLst>
                                </p:cTn>
                              </p:par>
                              <p:par>
                                <p:cTn id="13" presetID="8" presetClass="emph" presetSubtype="0" accel="50000" decel="50000" fill="hold" nodeType="withEffect">
                                  <p:stCondLst>
                                    <p:cond delay="500"/>
                                  </p:stCondLst>
                                  <p:childTnLst>
                                    <p:animRot by="21600000">
                                      <p:cBhvr>
                                        <p:cTn id="14" dur="500" fill="hold"/>
                                        <p:tgtEl>
                                          <p:spTgt spid="42"/>
                                        </p:tgtEl>
                                        <p:attrNameLst>
                                          <p:attrName>r</p:attrName>
                                        </p:attrNameLst>
                                      </p:cBhvr>
                                    </p:animRot>
                                  </p:childTnLst>
                                </p:cTn>
                              </p:par>
                              <p:par>
                                <p:cTn id="15" presetID="1" presetClass="exit" presetSubtype="0" fill="hold" nodeType="withEffect">
                                  <p:stCondLst>
                                    <p:cond delay="750"/>
                                  </p:stCondLst>
                                  <p:childTnLst>
                                    <p:set>
                                      <p:cBhvr>
                                        <p:cTn id="16" dur="1" fill="hold">
                                          <p:stCondLst>
                                            <p:cond delay="0"/>
                                          </p:stCondLst>
                                        </p:cTn>
                                        <p:tgtEl>
                                          <p:spTgt spid="45"/>
                                        </p:tgtEl>
                                        <p:attrNameLst>
                                          <p:attrName>style.visibility</p:attrName>
                                        </p:attrNameLst>
                                      </p:cBhvr>
                                      <p:to>
                                        <p:strVal val="hidden"/>
                                      </p:to>
                                    </p:set>
                                  </p:childTnLst>
                                </p:cTn>
                              </p:par>
                              <p:par>
                                <p:cTn id="17" presetID="1" presetClass="entr" presetSubtype="0" fill="hold" nodeType="withEffect">
                                  <p:stCondLst>
                                    <p:cond delay="750"/>
                                  </p:stCondLst>
                                  <p:childTnLst>
                                    <p:set>
                                      <p:cBhvr>
                                        <p:cTn id="18" dur="1" fill="hold">
                                          <p:stCondLst>
                                            <p:cond delay="0"/>
                                          </p:stCondLst>
                                        </p:cTn>
                                        <p:tgtEl>
                                          <p:spTgt spid="48"/>
                                        </p:tgtEl>
                                        <p:attrNameLst>
                                          <p:attrName>style.visibility</p:attrName>
                                        </p:attrNameLst>
                                      </p:cBhvr>
                                      <p:to>
                                        <p:strVal val="visible"/>
                                      </p:to>
                                    </p:set>
                                  </p:childTnLst>
                                </p:cTn>
                              </p:par>
                              <p:par>
                                <p:cTn id="19" presetID="1" presetClass="exit" presetSubtype="0" fill="hold" grpId="0" nodeType="withEffect">
                                  <p:stCondLst>
                                    <p:cond delay="750"/>
                                  </p:stCondLst>
                                  <p:childTnLst>
                                    <p:set>
                                      <p:cBhvr>
                                        <p:cTn id="20" dur="1" fill="hold">
                                          <p:stCondLst>
                                            <p:cond delay="0"/>
                                          </p:stCondLst>
                                        </p:cTn>
                                        <p:tgtEl>
                                          <p:spTgt spid="51"/>
                                        </p:tgtEl>
                                        <p:attrNameLst>
                                          <p:attrName>style.visibility</p:attrName>
                                        </p:attrNameLst>
                                      </p:cBhvr>
                                      <p:to>
                                        <p:strVal val="hidden"/>
                                      </p:to>
                                    </p:set>
                                  </p:childTnLst>
                                </p:cTn>
                              </p:par>
                              <p:par>
                                <p:cTn id="21" presetID="8" presetClass="emph" presetSubtype="0" accel="50000" decel="50000" fill="hold" nodeType="withEffect">
                                  <p:stCondLst>
                                    <p:cond delay="100"/>
                                  </p:stCondLst>
                                  <p:childTnLst>
                                    <p:animRot by="21600000">
                                      <p:cBhvr>
                                        <p:cTn id="22" dur="500" fill="hold"/>
                                        <p:tgtEl>
                                          <p:spTgt spid="96"/>
                                        </p:tgtEl>
                                        <p:attrNameLst>
                                          <p:attrName>r</p:attrName>
                                        </p:attrNameLst>
                                      </p:cBhvr>
                                    </p:animRot>
                                  </p:childTnLst>
                                </p:cTn>
                              </p:par>
                              <p:par>
                                <p:cTn id="23" presetID="1" presetClass="exit" presetSubtype="0" fill="hold" nodeType="withEffect">
                                  <p:stCondLst>
                                    <p:cond delay="350"/>
                                  </p:stCondLst>
                                  <p:childTnLst>
                                    <p:set>
                                      <p:cBhvr>
                                        <p:cTn id="24" dur="1" fill="hold">
                                          <p:stCondLst>
                                            <p:cond delay="0"/>
                                          </p:stCondLst>
                                        </p:cTn>
                                        <p:tgtEl>
                                          <p:spTgt spid="99"/>
                                        </p:tgtEl>
                                        <p:attrNameLst>
                                          <p:attrName>style.visibility</p:attrName>
                                        </p:attrNameLst>
                                      </p:cBhvr>
                                      <p:to>
                                        <p:strVal val="hidden"/>
                                      </p:to>
                                    </p:set>
                                  </p:childTnLst>
                                </p:cTn>
                              </p:par>
                              <p:par>
                                <p:cTn id="25" presetID="1" presetClass="entr" presetSubtype="0" fill="hold" nodeType="withEffect">
                                  <p:stCondLst>
                                    <p:cond delay="350"/>
                                  </p:stCondLst>
                                  <p:childTnLst>
                                    <p:set>
                                      <p:cBhvr>
                                        <p:cTn id="26" dur="1" fill="hold">
                                          <p:stCondLst>
                                            <p:cond delay="0"/>
                                          </p:stCondLst>
                                        </p:cTn>
                                        <p:tgtEl>
                                          <p:spTgt spid="102"/>
                                        </p:tgtEl>
                                        <p:attrNameLst>
                                          <p:attrName>style.visibility</p:attrName>
                                        </p:attrNameLst>
                                      </p:cBhvr>
                                      <p:to>
                                        <p:strVal val="visible"/>
                                      </p:to>
                                    </p:set>
                                  </p:childTnLst>
                                </p:cTn>
                              </p:par>
                              <p:par>
                                <p:cTn id="27" presetID="1" presetClass="entr" presetSubtype="0" fill="hold" nodeType="withEffect">
                                  <p:stCondLst>
                                    <p:cond delay="600"/>
                                  </p:stCondLst>
                                  <p:childTnLst>
                                    <p:set>
                                      <p:cBhvr>
                                        <p:cTn id="28" dur="1" fill="hold">
                                          <p:stCondLst>
                                            <p:cond delay="0"/>
                                          </p:stCondLst>
                                        </p:cTn>
                                        <p:tgtEl>
                                          <p:spTgt spid="105"/>
                                        </p:tgtEl>
                                        <p:attrNameLst>
                                          <p:attrName>style.visibility</p:attrName>
                                        </p:attrNameLst>
                                      </p:cBhvr>
                                      <p:to>
                                        <p:strVal val="visible"/>
                                      </p:to>
                                    </p:set>
                                  </p:childTnLst>
                                </p:cTn>
                              </p:par>
                              <p:par>
                                <p:cTn id="29" presetID="8" presetClass="emph" presetSubtype="0" accel="50000" decel="50000" fill="hold" nodeType="withEffect">
                                  <p:stCondLst>
                                    <p:cond delay="600"/>
                                  </p:stCondLst>
                                  <p:childTnLst>
                                    <p:animRot by="21600000">
                                      <p:cBhvr>
                                        <p:cTn id="30" dur="500" fill="hold"/>
                                        <p:tgtEl>
                                          <p:spTgt spid="102"/>
                                        </p:tgtEl>
                                        <p:attrNameLst>
                                          <p:attrName>r</p:attrName>
                                        </p:attrNameLst>
                                      </p:cBhvr>
                                    </p:animRot>
                                  </p:childTnLst>
                                </p:cTn>
                              </p:par>
                              <p:par>
                                <p:cTn id="31" presetID="1" presetClass="exit" presetSubtype="0" fill="hold" nodeType="withEffect">
                                  <p:stCondLst>
                                    <p:cond delay="850"/>
                                  </p:stCondLst>
                                  <p:childTnLst>
                                    <p:set>
                                      <p:cBhvr>
                                        <p:cTn id="32" dur="1" fill="hold">
                                          <p:stCondLst>
                                            <p:cond delay="0"/>
                                          </p:stCondLst>
                                        </p:cTn>
                                        <p:tgtEl>
                                          <p:spTgt spid="105"/>
                                        </p:tgtEl>
                                        <p:attrNameLst>
                                          <p:attrName>style.visibility</p:attrName>
                                        </p:attrNameLst>
                                      </p:cBhvr>
                                      <p:to>
                                        <p:strVal val="hidden"/>
                                      </p:to>
                                    </p:set>
                                  </p:childTnLst>
                                </p:cTn>
                              </p:par>
                              <p:par>
                                <p:cTn id="33" presetID="1" presetClass="entr" presetSubtype="0" fill="hold" nodeType="withEffect">
                                  <p:stCondLst>
                                    <p:cond delay="850"/>
                                  </p:stCondLst>
                                  <p:childTnLst>
                                    <p:set>
                                      <p:cBhvr>
                                        <p:cTn id="34" dur="1" fill="hold">
                                          <p:stCondLst>
                                            <p:cond delay="0"/>
                                          </p:stCondLst>
                                        </p:cTn>
                                        <p:tgtEl>
                                          <p:spTgt spid="108"/>
                                        </p:tgtEl>
                                        <p:attrNameLst>
                                          <p:attrName>style.visibility</p:attrName>
                                        </p:attrNameLst>
                                      </p:cBhvr>
                                      <p:to>
                                        <p:strVal val="visible"/>
                                      </p:to>
                                    </p:set>
                                  </p:childTnLst>
                                </p:cTn>
                              </p:par>
                              <p:par>
                                <p:cTn id="35" presetID="1" presetClass="exit" presetSubtype="0" fill="hold" grpId="0" nodeType="withEffect">
                                  <p:stCondLst>
                                    <p:cond delay="850"/>
                                  </p:stCondLst>
                                  <p:childTnLst>
                                    <p:set>
                                      <p:cBhvr>
                                        <p:cTn id="36" dur="1" fill="hold">
                                          <p:stCondLst>
                                            <p:cond delay="0"/>
                                          </p:stCondLst>
                                        </p:cTn>
                                        <p:tgtEl>
                                          <p:spTgt spid="95"/>
                                        </p:tgtEl>
                                        <p:attrNameLst>
                                          <p:attrName>style.visibility</p:attrName>
                                        </p:attrNameLst>
                                      </p:cBhvr>
                                      <p:to>
                                        <p:strVal val="hidden"/>
                                      </p:to>
                                    </p:set>
                                  </p:childTnLst>
                                </p:cTn>
                              </p:par>
                              <p:par>
                                <p:cTn id="37" presetID="8" presetClass="emph" presetSubtype="0" accel="50000" decel="50000" fill="hold" nodeType="withEffect">
                                  <p:stCondLst>
                                    <p:cond delay="200"/>
                                  </p:stCondLst>
                                  <p:childTnLst>
                                    <p:animRot by="21600000">
                                      <p:cBhvr>
                                        <p:cTn id="38" dur="500" fill="hold"/>
                                        <p:tgtEl>
                                          <p:spTgt spid="113"/>
                                        </p:tgtEl>
                                        <p:attrNameLst>
                                          <p:attrName>r</p:attrName>
                                        </p:attrNameLst>
                                      </p:cBhvr>
                                    </p:animRot>
                                  </p:childTnLst>
                                </p:cTn>
                              </p:par>
                              <p:par>
                                <p:cTn id="39" presetID="1" presetClass="exit" presetSubtype="0" fill="hold" nodeType="withEffect">
                                  <p:stCondLst>
                                    <p:cond delay="450"/>
                                  </p:stCondLst>
                                  <p:childTnLst>
                                    <p:set>
                                      <p:cBhvr>
                                        <p:cTn id="40" dur="1" fill="hold">
                                          <p:stCondLst>
                                            <p:cond delay="0"/>
                                          </p:stCondLst>
                                        </p:cTn>
                                        <p:tgtEl>
                                          <p:spTgt spid="116"/>
                                        </p:tgtEl>
                                        <p:attrNameLst>
                                          <p:attrName>style.visibility</p:attrName>
                                        </p:attrNameLst>
                                      </p:cBhvr>
                                      <p:to>
                                        <p:strVal val="hidden"/>
                                      </p:to>
                                    </p:set>
                                  </p:childTnLst>
                                </p:cTn>
                              </p:par>
                              <p:par>
                                <p:cTn id="41" presetID="1" presetClass="entr" presetSubtype="0" fill="hold" nodeType="withEffect">
                                  <p:stCondLst>
                                    <p:cond delay="450"/>
                                  </p:stCondLst>
                                  <p:childTnLst>
                                    <p:set>
                                      <p:cBhvr>
                                        <p:cTn id="42" dur="1" fill="hold">
                                          <p:stCondLst>
                                            <p:cond delay="0"/>
                                          </p:stCondLst>
                                        </p:cTn>
                                        <p:tgtEl>
                                          <p:spTgt spid="119"/>
                                        </p:tgtEl>
                                        <p:attrNameLst>
                                          <p:attrName>style.visibility</p:attrName>
                                        </p:attrNameLst>
                                      </p:cBhvr>
                                      <p:to>
                                        <p:strVal val="visible"/>
                                      </p:to>
                                    </p:set>
                                  </p:childTnLst>
                                </p:cTn>
                              </p:par>
                              <p:par>
                                <p:cTn id="43" presetID="1" presetClass="entr" presetSubtype="0" fill="hold" nodeType="withEffect">
                                  <p:stCondLst>
                                    <p:cond delay="700"/>
                                  </p:stCondLst>
                                  <p:childTnLst>
                                    <p:set>
                                      <p:cBhvr>
                                        <p:cTn id="44" dur="1" fill="hold">
                                          <p:stCondLst>
                                            <p:cond delay="0"/>
                                          </p:stCondLst>
                                        </p:cTn>
                                        <p:tgtEl>
                                          <p:spTgt spid="122"/>
                                        </p:tgtEl>
                                        <p:attrNameLst>
                                          <p:attrName>style.visibility</p:attrName>
                                        </p:attrNameLst>
                                      </p:cBhvr>
                                      <p:to>
                                        <p:strVal val="visible"/>
                                      </p:to>
                                    </p:set>
                                  </p:childTnLst>
                                </p:cTn>
                              </p:par>
                              <p:par>
                                <p:cTn id="45" presetID="8" presetClass="emph" presetSubtype="0" accel="50000" decel="50000" fill="hold" nodeType="withEffect">
                                  <p:stCondLst>
                                    <p:cond delay="700"/>
                                  </p:stCondLst>
                                  <p:childTnLst>
                                    <p:animRot by="21600000">
                                      <p:cBhvr>
                                        <p:cTn id="46" dur="500" fill="hold"/>
                                        <p:tgtEl>
                                          <p:spTgt spid="119"/>
                                        </p:tgtEl>
                                        <p:attrNameLst>
                                          <p:attrName>r</p:attrName>
                                        </p:attrNameLst>
                                      </p:cBhvr>
                                    </p:animRot>
                                  </p:childTnLst>
                                </p:cTn>
                              </p:par>
                              <p:par>
                                <p:cTn id="47" presetID="1" presetClass="exit" presetSubtype="0" fill="hold" nodeType="withEffect">
                                  <p:stCondLst>
                                    <p:cond delay="950"/>
                                  </p:stCondLst>
                                  <p:childTnLst>
                                    <p:set>
                                      <p:cBhvr>
                                        <p:cTn id="48" dur="1" fill="hold">
                                          <p:stCondLst>
                                            <p:cond delay="0"/>
                                          </p:stCondLst>
                                        </p:cTn>
                                        <p:tgtEl>
                                          <p:spTgt spid="122"/>
                                        </p:tgtEl>
                                        <p:attrNameLst>
                                          <p:attrName>style.visibility</p:attrName>
                                        </p:attrNameLst>
                                      </p:cBhvr>
                                      <p:to>
                                        <p:strVal val="hidden"/>
                                      </p:to>
                                    </p:set>
                                  </p:childTnLst>
                                </p:cTn>
                              </p:par>
                              <p:par>
                                <p:cTn id="49" presetID="1" presetClass="entr" presetSubtype="0" fill="hold" nodeType="withEffect">
                                  <p:stCondLst>
                                    <p:cond delay="950"/>
                                  </p:stCondLst>
                                  <p:childTnLst>
                                    <p:set>
                                      <p:cBhvr>
                                        <p:cTn id="50" dur="1" fill="hold">
                                          <p:stCondLst>
                                            <p:cond delay="0"/>
                                          </p:stCondLst>
                                        </p:cTn>
                                        <p:tgtEl>
                                          <p:spTgt spid="125"/>
                                        </p:tgtEl>
                                        <p:attrNameLst>
                                          <p:attrName>style.visibility</p:attrName>
                                        </p:attrNameLst>
                                      </p:cBhvr>
                                      <p:to>
                                        <p:strVal val="visible"/>
                                      </p:to>
                                    </p:set>
                                  </p:childTnLst>
                                </p:cTn>
                              </p:par>
                              <p:par>
                                <p:cTn id="51" presetID="1" presetClass="exit" presetSubtype="0" fill="hold" grpId="0" nodeType="withEffect">
                                  <p:stCondLst>
                                    <p:cond delay="950"/>
                                  </p:stCondLst>
                                  <p:childTnLst>
                                    <p:set>
                                      <p:cBhvr>
                                        <p:cTn id="52" dur="1" fill="hold">
                                          <p:stCondLst>
                                            <p:cond delay="0"/>
                                          </p:stCondLst>
                                        </p:cTn>
                                        <p:tgtEl>
                                          <p:spTgt spid="112"/>
                                        </p:tgtEl>
                                        <p:attrNameLst>
                                          <p:attrName>style.visibility</p:attrName>
                                        </p:attrNameLst>
                                      </p:cBhvr>
                                      <p:to>
                                        <p:strVal val="hidden"/>
                                      </p:to>
                                    </p:set>
                                  </p:childTnLst>
                                </p:cTn>
                              </p:par>
                              <p:par>
                                <p:cTn id="53" presetID="8" presetClass="emph" presetSubtype="0" accel="50000" decel="50000" fill="hold" nodeType="withEffect">
                                  <p:stCondLst>
                                    <p:cond delay="300"/>
                                  </p:stCondLst>
                                  <p:childTnLst>
                                    <p:animRot by="21600000">
                                      <p:cBhvr>
                                        <p:cTn id="54" dur="500" fill="hold"/>
                                        <p:tgtEl>
                                          <p:spTgt spid="170"/>
                                        </p:tgtEl>
                                        <p:attrNameLst>
                                          <p:attrName>r</p:attrName>
                                        </p:attrNameLst>
                                      </p:cBhvr>
                                    </p:animRot>
                                  </p:childTnLst>
                                </p:cTn>
                              </p:par>
                              <p:par>
                                <p:cTn id="55" presetID="1" presetClass="exit" presetSubtype="0" fill="hold" nodeType="withEffect">
                                  <p:stCondLst>
                                    <p:cond delay="550"/>
                                  </p:stCondLst>
                                  <p:childTnLst>
                                    <p:set>
                                      <p:cBhvr>
                                        <p:cTn id="56" dur="1" fill="hold">
                                          <p:stCondLst>
                                            <p:cond delay="0"/>
                                          </p:stCondLst>
                                        </p:cTn>
                                        <p:tgtEl>
                                          <p:spTgt spid="173"/>
                                        </p:tgtEl>
                                        <p:attrNameLst>
                                          <p:attrName>style.visibility</p:attrName>
                                        </p:attrNameLst>
                                      </p:cBhvr>
                                      <p:to>
                                        <p:strVal val="hidden"/>
                                      </p:to>
                                    </p:set>
                                  </p:childTnLst>
                                </p:cTn>
                              </p:par>
                              <p:par>
                                <p:cTn id="57" presetID="1" presetClass="entr" presetSubtype="0" fill="hold" nodeType="withEffect">
                                  <p:stCondLst>
                                    <p:cond delay="550"/>
                                  </p:stCondLst>
                                  <p:childTnLst>
                                    <p:set>
                                      <p:cBhvr>
                                        <p:cTn id="58" dur="1" fill="hold">
                                          <p:stCondLst>
                                            <p:cond delay="0"/>
                                          </p:stCondLst>
                                        </p:cTn>
                                        <p:tgtEl>
                                          <p:spTgt spid="176"/>
                                        </p:tgtEl>
                                        <p:attrNameLst>
                                          <p:attrName>style.visibility</p:attrName>
                                        </p:attrNameLst>
                                      </p:cBhvr>
                                      <p:to>
                                        <p:strVal val="visible"/>
                                      </p:to>
                                    </p:set>
                                  </p:childTnLst>
                                </p:cTn>
                              </p:par>
                              <p:par>
                                <p:cTn id="59" presetID="1" presetClass="entr" presetSubtype="0" fill="hold" nodeType="withEffect">
                                  <p:stCondLst>
                                    <p:cond delay="800"/>
                                  </p:stCondLst>
                                  <p:childTnLst>
                                    <p:set>
                                      <p:cBhvr>
                                        <p:cTn id="60" dur="1" fill="hold">
                                          <p:stCondLst>
                                            <p:cond delay="0"/>
                                          </p:stCondLst>
                                        </p:cTn>
                                        <p:tgtEl>
                                          <p:spTgt spid="179"/>
                                        </p:tgtEl>
                                        <p:attrNameLst>
                                          <p:attrName>style.visibility</p:attrName>
                                        </p:attrNameLst>
                                      </p:cBhvr>
                                      <p:to>
                                        <p:strVal val="visible"/>
                                      </p:to>
                                    </p:set>
                                  </p:childTnLst>
                                </p:cTn>
                              </p:par>
                              <p:par>
                                <p:cTn id="61" presetID="8" presetClass="emph" presetSubtype="0" accel="50000" decel="50000" fill="hold" nodeType="withEffect">
                                  <p:stCondLst>
                                    <p:cond delay="800"/>
                                  </p:stCondLst>
                                  <p:childTnLst>
                                    <p:animRot by="21600000">
                                      <p:cBhvr>
                                        <p:cTn id="62" dur="500" fill="hold"/>
                                        <p:tgtEl>
                                          <p:spTgt spid="176"/>
                                        </p:tgtEl>
                                        <p:attrNameLst>
                                          <p:attrName>r</p:attrName>
                                        </p:attrNameLst>
                                      </p:cBhvr>
                                    </p:animRot>
                                  </p:childTnLst>
                                </p:cTn>
                              </p:par>
                              <p:par>
                                <p:cTn id="63" presetID="1" presetClass="exit" presetSubtype="0" fill="hold" nodeType="withEffect">
                                  <p:stCondLst>
                                    <p:cond delay="1050"/>
                                  </p:stCondLst>
                                  <p:childTnLst>
                                    <p:set>
                                      <p:cBhvr>
                                        <p:cTn id="64" dur="1" fill="hold">
                                          <p:stCondLst>
                                            <p:cond delay="0"/>
                                          </p:stCondLst>
                                        </p:cTn>
                                        <p:tgtEl>
                                          <p:spTgt spid="179"/>
                                        </p:tgtEl>
                                        <p:attrNameLst>
                                          <p:attrName>style.visibility</p:attrName>
                                        </p:attrNameLst>
                                      </p:cBhvr>
                                      <p:to>
                                        <p:strVal val="hidden"/>
                                      </p:to>
                                    </p:set>
                                  </p:childTnLst>
                                </p:cTn>
                              </p:par>
                              <p:par>
                                <p:cTn id="65" presetID="1" presetClass="entr" presetSubtype="0" fill="hold" nodeType="withEffect">
                                  <p:stCondLst>
                                    <p:cond delay="1050"/>
                                  </p:stCondLst>
                                  <p:childTnLst>
                                    <p:set>
                                      <p:cBhvr>
                                        <p:cTn id="66" dur="1" fill="hold">
                                          <p:stCondLst>
                                            <p:cond delay="0"/>
                                          </p:stCondLst>
                                        </p:cTn>
                                        <p:tgtEl>
                                          <p:spTgt spid="182"/>
                                        </p:tgtEl>
                                        <p:attrNameLst>
                                          <p:attrName>style.visibility</p:attrName>
                                        </p:attrNameLst>
                                      </p:cBhvr>
                                      <p:to>
                                        <p:strVal val="visible"/>
                                      </p:to>
                                    </p:set>
                                  </p:childTnLst>
                                </p:cTn>
                              </p:par>
                              <p:par>
                                <p:cTn id="67" presetID="1" presetClass="exit" presetSubtype="0" fill="hold" grpId="0" nodeType="withEffect">
                                  <p:stCondLst>
                                    <p:cond delay="1050"/>
                                  </p:stCondLst>
                                  <p:childTnLst>
                                    <p:set>
                                      <p:cBhvr>
                                        <p:cTn id="68" dur="1" fill="hold">
                                          <p:stCondLst>
                                            <p:cond delay="0"/>
                                          </p:stCondLst>
                                        </p:cTn>
                                        <p:tgtEl>
                                          <p:spTgt spid="169"/>
                                        </p:tgtEl>
                                        <p:attrNameLst>
                                          <p:attrName>style.visibility</p:attrName>
                                        </p:attrNameLst>
                                      </p:cBhvr>
                                      <p:to>
                                        <p:strVal val="hidden"/>
                                      </p:to>
                                    </p:set>
                                  </p:childTnLst>
                                </p:cTn>
                              </p:par>
                              <p:par>
                                <p:cTn id="69" presetID="8" presetClass="emph" presetSubtype="0" accel="50000" decel="50000" fill="hold" nodeType="withEffect">
                                  <p:stCondLst>
                                    <p:cond delay="400"/>
                                  </p:stCondLst>
                                  <p:childTnLst>
                                    <p:animRot by="21600000">
                                      <p:cBhvr>
                                        <p:cTn id="70" dur="500" fill="hold"/>
                                        <p:tgtEl>
                                          <p:spTgt spid="187"/>
                                        </p:tgtEl>
                                        <p:attrNameLst>
                                          <p:attrName>r</p:attrName>
                                        </p:attrNameLst>
                                      </p:cBhvr>
                                    </p:animRot>
                                  </p:childTnLst>
                                </p:cTn>
                              </p:par>
                              <p:par>
                                <p:cTn id="71" presetID="1" presetClass="exit" presetSubtype="0" fill="hold" nodeType="withEffect">
                                  <p:stCondLst>
                                    <p:cond delay="650"/>
                                  </p:stCondLst>
                                  <p:childTnLst>
                                    <p:set>
                                      <p:cBhvr>
                                        <p:cTn id="72" dur="1" fill="hold">
                                          <p:stCondLst>
                                            <p:cond delay="0"/>
                                          </p:stCondLst>
                                        </p:cTn>
                                        <p:tgtEl>
                                          <p:spTgt spid="190"/>
                                        </p:tgtEl>
                                        <p:attrNameLst>
                                          <p:attrName>style.visibility</p:attrName>
                                        </p:attrNameLst>
                                      </p:cBhvr>
                                      <p:to>
                                        <p:strVal val="hidden"/>
                                      </p:to>
                                    </p:set>
                                  </p:childTnLst>
                                </p:cTn>
                              </p:par>
                              <p:par>
                                <p:cTn id="73" presetID="1" presetClass="entr" presetSubtype="0" fill="hold" nodeType="withEffect">
                                  <p:stCondLst>
                                    <p:cond delay="650"/>
                                  </p:stCondLst>
                                  <p:childTnLst>
                                    <p:set>
                                      <p:cBhvr>
                                        <p:cTn id="74" dur="1" fill="hold">
                                          <p:stCondLst>
                                            <p:cond delay="0"/>
                                          </p:stCondLst>
                                        </p:cTn>
                                        <p:tgtEl>
                                          <p:spTgt spid="193"/>
                                        </p:tgtEl>
                                        <p:attrNameLst>
                                          <p:attrName>style.visibility</p:attrName>
                                        </p:attrNameLst>
                                      </p:cBhvr>
                                      <p:to>
                                        <p:strVal val="visible"/>
                                      </p:to>
                                    </p:set>
                                  </p:childTnLst>
                                </p:cTn>
                              </p:par>
                              <p:par>
                                <p:cTn id="75" presetID="1" presetClass="entr" presetSubtype="0" fill="hold" nodeType="withEffect">
                                  <p:stCondLst>
                                    <p:cond delay="900"/>
                                  </p:stCondLst>
                                  <p:childTnLst>
                                    <p:set>
                                      <p:cBhvr>
                                        <p:cTn id="76" dur="1" fill="hold">
                                          <p:stCondLst>
                                            <p:cond delay="0"/>
                                          </p:stCondLst>
                                        </p:cTn>
                                        <p:tgtEl>
                                          <p:spTgt spid="196"/>
                                        </p:tgtEl>
                                        <p:attrNameLst>
                                          <p:attrName>style.visibility</p:attrName>
                                        </p:attrNameLst>
                                      </p:cBhvr>
                                      <p:to>
                                        <p:strVal val="visible"/>
                                      </p:to>
                                    </p:set>
                                  </p:childTnLst>
                                </p:cTn>
                              </p:par>
                              <p:par>
                                <p:cTn id="77" presetID="8" presetClass="emph" presetSubtype="0" accel="50000" decel="50000" fill="hold" nodeType="withEffect">
                                  <p:stCondLst>
                                    <p:cond delay="900"/>
                                  </p:stCondLst>
                                  <p:childTnLst>
                                    <p:animRot by="21600000">
                                      <p:cBhvr>
                                        <p:cTn id="78" dur="500" fill="hold"/>
                                        <p:tgtEl>
                                          <p:spTgt spid="193"/>
                                        </p:tgtEl>
                                        <p:attrNameLst>
                                          <p:attrName>r</p:attrName>
                                        </p:attrNameLst>
                                      </p:cBhvr>
                                    </p:animRot>
                                  </p:childTnLst>
                                </p:cTn>
                              </p:par>
                              <p:par>
                                <p:cTn id="79" presetID="1" presetClass="exit" presetSubtype="0" fill="hold" nodeType="withEffect">
                                  <p:stCondLst>
                                    <p:cond delay="1150"/>
                                  </p:stCondLst>
                                  <p:childTnLst>
                                    <p:set>
                                      <p:cBhvr>
                                        <p:cTn id="80" dur="1" fill="hold">
                                          <p:stCondLst>
                                            <p:cond delay="0"/>
                                          </p:stCondLst>
                                        </p:cTn>
                                        <p:tgtEl>
                                          <p:spTgt spid="196"/>
                                        </p:tgtEl>
                                        <p:attrNameLst>
                                          <p:attrName>style.visibility</p:attrName>
                                        </p:attrNameLst>
                                      </p:cBhvr>
                                      <p:to>
                                        <p:strVal val="hidden"/>
                                      </p:to>
                                    </p:set>
                                  </p:childTnLst>
                                </p:cTn>
                              </p:par>
                              <p:par>
                                <p:cTn id="81" presetID="1" presetClass="entr" presetSubtype="0" fill="hold" nodeType="withEffect">
                                  <p:stCondLst>
                                    <p:cond delay="1150"/>
                                  </p:stCondLst>
                                  <p:childTnLst>
                                    <p:set>
                                      <p:cBhvr>
                                        <p:cTn id="82" dur="1" fill="hold">
                                          <p:stCondLst>
                                            <p:cond delay="0"/>
                                          </p:stCondLst>
                                        </p:cTn>
                                        <p:tgtEl>
                                          <p:spTgt spid="199"/>
                                        </p:tgtEl>
                                        <p:attrNameLst>
                                          <p:attrName>style.visibility</p:attrName>
                                        </p:attrNameLst>
                                      </p:cBhvr>
                                      <p:to>
                                        <p:strVal val="visible"/>
                                      </p:to>
                                    </p:set>
                                  </p:childTnLst>
                                </p:cTn>
                              </p:par>
                              <p:par>
                                <p:cTn id="83" presetID="1" presetClass="exit" presetSubtype="0" fill="hold" grpId="0" nodeType="withEffect">
                                  <p:stCondLst>
                                    <p:cond delay="1150"/>
                                  </p:stCondLst>
                                  <p:childTnLst>
                                    <p:set>
                                      <p:cBhvr>
                                        <p:cTn id="84" dur="1" fill="hold">
                                          <p:stCondLst>
                                            <p:cond delay="0"/>
                                          </p:stCondLst>
                                        </p:cTn>
                                        <p:tgtEl>
                                          <p:spTgt spid="186"/>
                                        </p:tgtEl>
                                        <p:attrNameLst>
                                          <p:attrName>style.visibility</p:attrName>
                                        </p:attrNameLst>
                                      </p:cBhvr>
                                      <p:to>
                                        <p:strVal val="hidden"/>
                                      </p:to>
                                    </p:set>
                                  </p:childTnLst>
                                </p:cTn>
                              </p:par>
                              <p:par>
                                <p:cTn id="85" presetID="8" presetClass="emph" presetSubtype="0" accel="50000" decel="50000" fill="hold" nodeType="withEffect">
                                  <p:stCondLst>
                                    <p:cond delay="500"/>
                                  </p:stCondLst>
                                  <p:childTnLst>
                                    <p:animRot by="21600000">
                                      <p:cBhvr>
                                        <p:cTn id="86" dur="500" fill="hold"/>
                                        <p:tgtEl>
                                          <p:spTgt spid="204"/>
                                        </p:tgtEl>
                                        <p:attrNameLst>
                                          <p:attrName>r</p:attrName>
                                        </p:attrNameLst>
                                      </p:cBhvr>
                                    </p:animRot>
                                  </p:childTnLst>
                                </p:cTn>
                              </p:par>
                              <p:par>
                                <p:cTn id="87" presetID="1" presetClass="exit" presetSubtype="0" fill="hold" nodeType="withEffect">
                                  <p:stCondLst>
                                    <p:cond delay="750"/>
                                  </p:stCondLst>
                                  <p:childTnLst>
                                    <p:set>
                                      <p:cBhvr>
                                        <p:cTn id="88" dur="1" fill="hold">
                                          <p:stCondLst>
                                            <p:cond delay="0"/>
                                          </p:stCondLst>
                                        </p:cTn>
                                        <p:tgtEl>
                                          <p:spTgt spid="207"/>
                                        </p:tgtEl>
                                        <p:attrNameLst>
                                          <p:attrName>style.visibility</p:attrName>
                                        </p:attrNameLst>
                                      </p:cBhvr>
                                      <p:to>
                                        <p:strVal val="hidden"/>
                                      </p:to>
                                    </p:set>
                                  </p:childTnLst>
                                </p:cTn>
                              </p:par>
                              <p:par>
                                <p:cTn id="89" presetID="1" presetClass="entr" presetSubtype="0" fill="hold" nodeType="withEffect">
                                  <p:stCondLst>
                                    <p:cond delay="750"/>
                                  </p:stCondLst>
                                  <p:childTnLst>
                                    <p:set>
                                      <p:cBhvr>
                                        <p:cTn id="90" dur="1" fill="hold">
                                          <p:stCondLst>
                                            <p:cond delay="0"/>
                                          </p:stCondLst>
                                        </p:cTn>
                                        <p:tgtEl>
                                          <p:spTgt spid="210"/>
                                        </p:tgtEl>
                                        <p:attrNameLst>
                                          <p:attrName>style.visibility</p:attrName>
                                        </p:attrNameLst>
                                      </p:cBhvr>
                                      <p:to>
                                        <p:strVal val="visible"/>
                                      </p:to>
                                    </p:set>
                                  </p:childTnLst>
                                </p:cTn>
                              </p:par>
                              <p:par>
                                <p:cTn id="91" presetID="1" presetClass="entr" presetSubtype="0" fill="hold" nodeType="withEffect">
                                  <p:stCondLst>
                                    <p:cond delay="1000"/>
                                  </p:stCondLst>
                                  <p:childTnLst>
                                    <p:set>
                                      <p:cBhvr>
                                        <p:cTn id="92" dur="1" fill="hold">
                                          <p:stCondLst>
                                            <p:cond delay="0"/>
                                          </p:stCondLst>
                                        </p:cTn>
                                        <p:tgtEl>
                                          <p:spTgt spid="213"/>
                                        </p:tgtEl>
                                        <p:attrNameLst>
                                          <p:attrName>style.visibility</p:attrName>
                                        </p:attrNameLst>
                                      </p:cBhvr>
                                      <p:to>
                                        <p:strVal val="visible"/>
                                      </p:to>
                                    </p:set>
                                  </p:childTnLst>
                                </p:cTn>
                              </p:par>
                              <p:par>
                                <p:cTn id="93" presetID="8" presetClass="emph" presetSubtype="0" accel="50000" decel="50000" fill="hold" nodeType="withEffect">
                                  <p:stCondLst>
                                    <p:cond delay="1000"/>
                                  </p:stCondLst>
                                  <p:childTnLst>
                                    <p:animRot by="21600000">
                                      <p:cBhvr>
                                        <p:cTn id="94" dur="500" fill="hold"/>
                                        <p:tgtEl>
                                          <p:spTgt spid="210"/>
                                        </p:tgtEl>
                                        <p:attrNameLst>
                                          <p:attrName>r</p:attrName>
                                        </p:attrNameLst>
                                      </p:cBhvr>
                                    </p:animRot>
                                  </p:childTnLst>
                                </p:cTn>
                              </p:par>
                              <p:par>
                                <p:cTn id="95" presetID="1" presetClass="exit" presetSubtype="0" fill="hold" nodeType="withEffect">
                                  <p:stCondLst>
                                    <p:cond delay="1250"/>
                                  </p:stCondLst>
                                  <p:childTnLst>
                                    <p:set>
                                      <p:cBhvr>
                                        <p:cTn id="96" dur="1" fill="hold">
                                          <p:stCondLst>
                                            <p:cond delay="0"/>
                                          </p:stCondLst>
                                        </p:cTn>
                                        <p:tgtEl>
                                          <p:spTgt spid="213"/>
                                        </p:tgtEl>
                                        <p:attrNameLst>
                                          <p:attrName>style.visibility</p:attrName>
                                        </p:attrNameLst>
                                      </p:cBhvr>
                                      <p:to>
                                        <p:strVal val="hidden"/>
                                      </p:to>
                                    </p:set>
                                  </p:childTnLst>
                                </p:cTn>
                              </p:par>
                              <p:par>
                                <p:cTn id="97" presetID="1" presetClass="entr" presetSubtype="0" fill="hold" nodeType="withEffect">
                                  <p:stCondLst>
                                    <p:cond delay="1250"/>
                                  </p:stCondLst>
                                  <p:childTnLst>
                                    <p:set>
                                      <p:cBhvr>
                                        <p:cTn id="98" dur="1" fill="hold">
                                          <p:stCondLst>
                                            <p:cond delay="0"/>
                                          </p:stCondLst>
                                        </p:cTn>
                                        <p:tgtEl>
                                          <p:spTgt spid="216"/>
                                        </p:tgtEl>
                                        <p:attrNameLst>
                                          <p:attrName>style.visibility</p:attrName>
                                        </p:attrNameLst>
                                      </p:cBhvr>
                                      <p:to>
                                        <p:strVal val="visible"/>
                                      </p:to>
                                    </p:set>
                                  </p:childTnLst>
                                </p:cTn>
                              </p:par>
                              <p:par>
                                <p:cTn id="99" presetID="1" presetClass="exit" presetSubtype="0" fill="hold" grpId="0" nodeType="withEffect">
                                  <p:stCondLst>
                                    <p:cond delay="1250"/>
                                  </p:stCondLst>
                                  <p:childTnLst>
                                    <p:set>
                                      <p:cBhvr>
                                        <p:cTn id="100" dur="1" fill="hold">
                                          <p:stCondLst>
                                            <p:cond delay="0"/>
                                          </p:stCondLst>
                                        </p:cTn>
                                        <p:tgtEl>
                                          <p:spTgt spid="203"/>
                                        </p:tgtEl>
                                        <p:attrNameLst>
                                          <p:attrName>style.visibility</p:attrName>
                                        </p:attrNameLst>
                                      </p:cBhvr>
                                      <p:to>
                                        <p:strVal val="hidden"/>
                                      </p:to>
                                    </p:set>
                                  </p:childTnLst>
                                </p:cTn>
                              </p:par>
                              <p:par>
                                <p:cTn id="101" presetID="8" presetClass="emph" presetSubtype="0" accel="50000" decel="50000" fill="hold" nodeType="withEffect">
                                  <p:stCondLst>
                                    <p:cond delay="600"/>
                                  </p:stCondLst>
                                  <p:childTnLst>
                                    <p:animRot by="21600000">
                                      <p:cBhvr>
                                        <p:cTn id="102" dur="500" fill="hold"/>
                                        <p:tgtEl>
                                          <p:spTgt spid="221"/>
                                        </p:tgtEl>
                                        <p:attrNameLst>
                                          <p:attrName>r</p:attrName>
                                        </p:attrNameLst>
                                      </p:cBhvr>
                                    </p:animRot>
                                  </p:childTnLst>
                                </p:cTn>
                              </p:par>
                              <p:par>
                                <p:cTn id="103" presetID="1" presetClass="exit" presetSubtype="0" fill="hold" nodeType="withEffect">
                                  <p:stCondLst>
                                    <p:cond delay="850"/>
                                  </p:stCondLst>
                                  <p:childTnLst>
                                    <p:set>
                                      <p:cBhvr>
                                        <p:cTn id="104" dur="1" fill="hold">
                                          <p:stCondLst>
                                            <p:cond delay="0"/>
                                          </p:stCondLst>
                                        </p:cTn>
                                        <p:tgtEl>
                                          <p:spTgt spid="224"/>
                                        </p:tgtEl>
                                        <p:attrNameLst>
                                          <p:attrName>style.visibility</p:attrName>
                                        </p:attrNameLst>
                                      </p:cBhvr>
                                      <p:to>
                                        <p:strVal val="hidden"/>
                                      </p:to>
                                    </p:set>
                                  </p:childTnLst>
                                </p:cTn>
                              </p:par>
                              <p:par>
                                <p:cTn id="105" presetID="1" presetClass="entr" presetSubtype="0" fill="hold" nodeType="withEffect">
                                  <p:stCondLst>
                                    <p:cond delay="850"/>
                                  </p:stCondLst>
                                  <p:childTnLst>
                                    <p:set>
                                      <p:cBhvr>
                                        <p:cTn id="106" dur="1" fill="hold">
                                          <p:stCondLst>
                                            <p:cond delay="0"/>
                                          </p:stCondLst>
                                        </p:cTn>
                                        <p:tgtEl>
                                          <p:spTgt spid="227"/>
                                        </p:tgtEl>
                                        <p:attrNameLst>
                                          <p:attrName>style.visibility</p:attrName>
                                        </p:attrNameLst>
                                      </p:cBhvr>
                                      <p:to>
                                        <p:strVal val="visible"/>
                                      </p:to>
                                    </p:set>
                                  </p:childTnLst>
                                </p:cTn>
                              </p:par>
                              <p:par>
                                <p:cTn id="107" presetID="1" presetClass="entr" presetSubtype="0" fill="hold" nodeType="withEffect">
                                  <p:stCondLst>
                                    <p:cond delay="1100"/>
                                  </p:stCondLst>
                                  <p:childTnLst>
                                    <p:set>
                                      <p:cBhvr>
                                        <p:cTn id="108" dur="1" fill="hold">
                                          <p:stCondLst>
                                            <p:cond delay="0"/>
                                          </p:stCondLst>
                                        </p:cTn>
                                        <p:tgtEl>
                                          <p:spTgt spid="230"/>
                                        </p:tgtEl>
                                        <p:attrNameLst>
                                          <p:attrName>style.visibility</p:attrName>
                                        </p:attrNameLst>
                                      </p:cBhvr>
                                      <p:to>
                                        <p:strVal val="visible"/>
                                      </p:to>
                                    </p:set>
                                  </p:childTnLst>
                                </p:cTn>
                              </p:par>
                              <p:par>
                                <p:cTn id="109" presetID="8" presetClass="emph" presetSubtype="0" accel="50000" decel="50000" fill="hold" nodeType="withEffect">
                                  <p:stCondLst>
                                    <p:cond delay="1100"/>
                                  </p:stCondLst>
                                  <p:childTnLst>
                                    <p:animRot by="21600000">
                                      <p:cBhvr>
                                        <p:cTn id="110" dur="500" fill="hold"/>
                                        <p:tgtEl>
                                          <p:spTgt spid="227"/>
                                        </p:tgtEl>
                                        <p:attrNameLst>
                                          <p:attrName>r</p:attrName>
                                        </p:attrNameLst>
                                      </p:cBhvr>
                                    </p:animRot>
                                  </p:childTnLst>
                                </p:cTn>
                              </p:par>
                              <p:par>
                                <p:cTn id="111" presetID="1" presetClass="exit" presetSubtype="0" fill="hold" nodeType="withEffect">
                                  <p:stCondLst>
                                    <p:cond delay="1350"/>
                                  </p:stCondLst>
                                  <p:childTnLst>
                                    <p:set>
                                      <p:cBhvr>
                                        <p:cTn id="112" dur="1" fill="hold">
                                          <p:stCondLst>
                                            <p:cond delay="0"/>
                                          </p:stCondLst>
                                        </p:cTn>
                                        <p:tgtEl>
                                          <p:spTgt spid="230"/>
                                        </p:tgtEl>
                                        <p:attrNameLst>
                                          <p:attrName>style.visibility</p:attrName>
                                        </p:attrNameLst>
                                      </p:cBhvr>
                                      <p:to>
                                        <p:strVal val="hidden"/>
                                      </p:to>
                                    </p:set>
                                  </p:childTnLst>
                                </p:cTn>
                              </p:par>
                              <p:par>
                                <p:cTn id="113" presetID="1" presetClass="entr" presetSubtype="0" fill="hold" nodeType="withEffect">
                                  <p:stCondLst>
                                    <p:cond delay="1350"/>
                                  </p:stCondLst>
                                  <p:childTnLst>
                                    <p:set>
                                      <p:cBhvr>
                                        <p:cTn id="114" dur="1" fill="hold">
                                          <p:stCondLst>
                                            <p:cond delay="0"/>
                                          </p:stCondLst>
                                        </p:cTn>
                                        <p:tgtEl>
                                          <p:spTgt spid="233"/>
                                        </p:tgtEl>
                                        <p:attrNameLst>
                                          <p:attrName>style.visibility</p:attrName>
                                        </p:attrNameLst>
                                      </p:cBhvr>
                                      <p:to>
                                        <p:strVal val="visible"/>
                                      </p:to>
                                    </p:set>
                                  </p:childTnLst>
                                </p:cTn>
                              </p:par>
                              <p:par>
                                <p:cTn id="115" presetID="1" presetClass="exit" presetSubtype="0" fill="hold" grpId="0" nodeType="withEffect">
                                  <p:stCondLst>
                                    <p:cond delay="1350"/>
                                  </p:stCondLst>
                                  <p:childTnLst>
                                    <p:set>
                                      <p:cBhvr>
                                        <p:cTn id="116" dur="1" fill="hold">
                                          <p:stCondLst>
                                            <p:cond delay="0"/>
                                          </p:stCondLst>
                                        </p:cTn>
                                        <p:tgtEl>
                                          <p:spTgt spid="220"/>
                                        </p:tgtEl>
                                        <p:attrNameLst>
                                          <p:attrName>style.visibility</p:attrName>
                                        </p:attrNameLst>
                                      </p:cBhvr>
                                      <p:to>
                                        <p:strVal val="hidden"/>
                                      </p:to>
                                    </p:set>
                                  </p:childTnLst>
                                </p:cTn>
                              </p:par>
                              <p:par>
                                <p:cTn id="117" presetID="8" presetClass="emph" presetSubtype="0" accel="50000" decel="50000" fill="hold" nodeType="withEffect">
                                  <p:stCondLst>
                                    <p:cond delay="700"/>
                                  </p:stCondLst>
                                  <p:childTnLst>
                                    <p:animRot by="21600000">
                                      <p:cBhvr>
                                        <p:cTn id="118" dur="500" fill="hold"/>
                                        <p:tgtEl>
                                          <p:spTgt spid="238"/>
                                        </p:tgtEl>
                                        <p:attrNameLst>
                                          <p:attrName>r</p:attrName>
                                        </p:attrNameLst>
                                      </p:cBhvr>
                                    </p:animRot>
                                  </p:childTnLst>
                                </p:cTn>
                              </p:par>
                              <p:par>
                                <p:cTn id="119" presetID="1" presetClass="exit" presetSubtype="0" fill="hold" nodeType="withEffect">
                                  <p:stCondLst>
                                    <p:cond delay="950"/>
                                  </p:stCondLst>
                                  <p:childTnLst>
                                    <p:set>
                                      <p:cBhvr>
                                        <p:cTn id="120" dur="1" fill="hold">
                                          <p:stCondLst>
                                            <p:cond delay="0"/>
                                          </p:stCondLst>
                                        </p:cTn>
                                        <p:tgtEl>
                                          <p:spTgt spid="241"/>
                                        </p:tgtEl>
                                        <p:attrNameLst>
                                          <p:attrName>style.visibility</p:attrName>
                                        </p:attrNameLst>
                                      </p:cBhvr>
                                      <p:to>
                                        <p:strVal val="hidden"/>
                                      </p:to>
                                    </p:set>
                                  </p:childTnLst>
                                </p:cTn>
                              </p:par>
                              <p:par>
                                <p:cTn id="121" presetID="1" presetClass="entr" presetSubtype="0" fill="hold" nodeType="withEffect">
                                  <p:stCondLst>
                                    <p:cond delay="950"/>
                                  </p:stCondLst>
                                  <p:childTnLst>
                                    <p:set>
                                      <p:cBhvr>
                                        <p:cTn id="122" dur="1" fill="hold">
                                          <p:stCondLst>
                                            <p:cond delay="0"/>
                                          </p:stCondLst>
                                        </p:cTn>
                                        <p:tgtEl>
                                          <p:spTgt spid="244"/>
                                        </p:tgtEl>
                                        <p:attrNameLst>
                                          <p:attrName>style.visibility</p:attrName>
                                        </p:attrNameLst>
                                      </p:cBhvr>
                                      <p:to>
                                        <p:strVal val="visible"/>
                                      </p:to>
                                    </p:set>
                                  </p:childTnLst>
                                </p:cTn>
                              </p:par>
                              <p:par>
                                <p:cTn id="123" presetID="1" presetClass="entr" presetSubtype="0" fill="hold" nodeType="withEffect">
                                  <p:stCondLst>
                                    <p:cond delay="1200"/>
                                  </p:stCondLst>
                                  <p:childTnLst>
                                    <p:set>
                                      <p:cBhvr>
                                        <p:cTn id="124" dur="1" fill="hold">
                                          <p:stCondLst>
                                            <p:cond delay="0"/>
                                          </p:stCondLst>
                                        </p:cTn>
                                        <p:tgtEl>
                                          <p:spTgt spid="247"/>
                                        </p:tgtEl>
                                        <p:attrNameLst>
                                          <p:attrName>style.visibility</p:attrName>
                                        </p:attrNameLst>
                                      </p:cBhvr>
                                      <p:to>
                                        <p:strVal val="visible"/>
                                      </p:to>
                                    </p:set>
                                  </p:childTnLst>
                                </p:cTn>
                              </p:par>
                              <p:par>
                                <p:cTn id="125" presetID="8" presetClass="emph" presetSubtype="0" accel="50000" decel="50000" fill="hold" nodeType="withEffect">
                                  <p:stCondLst>
                                    <p:cond delay="1200"/>
                                  </p:stCondLst>
                                  <p:childTnLst>
                                    <p:animRot by="21600000">
                                      <p:cBhvr>
                                        <p:cTn id="126" dur="500" fill="hold"/>
                                        <p:tgtEl>
                                          <p:spTgt spid="244"/>
                                        </p:tgtEl>
                                        <p:attrNameLst>
                                          <p:attrName>r</p:attrName>
                                        </p:attrNameLst>
                                      </p:cBhvr>
                                    </p:animRot>
                                  </p:childTnLst>
                                </p:cTn>
                              </p:par>
                              <p:par>
                                <p:cTn id="127" presetID="1" presetClass="exit" presetSubtype="0" fill="hold" nodeType="withEffect">
                                  <p:stCondLst>
                                    <p:cond delay="1450"/>
                                  </p:stCondLst>
                                  <p:childTnLst>
                                    <p:set>
                                      <p:cBhvr>
                                        <p:cTn id="128" dur="1" fill="hold">
                                          <p:stCondLst>
                                            <p:cond delay="0"/>
                                          </p:stCondLst>
                                        </p:cTn>
                                        <p:tgtEl>
                                          <p:spTgt spid="247"/>
                                        </p:tgtEl>
                                        <p:attrNameLst>
                                          <p:attrName>style.visibility</p:attrName>
                                        </p:attrNameLst>
                                      </p:cBhvr>
                                      <p:to>
                                        <p:strVal val="hidden"/>
                                      </p:to>
                                    </p:set>
                                  </p:childTnLst>
                                </p:cTn>
                              </p:par>
                              <p:par>
                                <p:cTn id="129" presetID="1" presetClass="entr" presetSubtype="0" fill="hold" nodeType="withEffect">
                                  <p:stCondLst>
                                    <p:cond delay="1450"/>
                                  </p:stCondLst>
                                  <p:childTnLst>
                                    <p:set>
                                      <p:cBhvr>
                                        <p:cTn id="130" dur="1" fill="hold">
                                          <p:stCondLst>
                                            <p:cond delay="0"/>
                                          </p:stCondLst>
                                        </p:cTn>
                                        <p:tgtEl>
                                          <p:spTgt spid="250"/>
                                        </p:tgtEl>
                                        <p:attrNameLst>
                                          <p:attrName>style.visibility</p:attrName>
                                        </p:attrNameLst>
                                      </p:cBhvr>
                                      <p:to>
                                        <p:strVal val="visible"/>
                                      </p:to>
                                    </p:set>
                                  </p:childTnLst>
                                </p:cTn>
                              </p:par>
                              <p:par>
                                <p:cTn id="131" presetID="1" presetClass="exit" presetSubtype="0" fill="hold" grpId="0" nodeType="withEffect">
                                  <p:stCondLst>
                                    <p:cond delay="1450"/>
                                  </p:stCondLst>
                                  <p:childTnLst>
                                    <p:set>
                                      <p:cBhvr>
                                        <p:cTn id="132" dur="1" fill="hold">
                                          <p:stCondLst>
                                            <p:cond delay="0"/>
                                          </p:stCondLst>
                                        </p:cTn>
                                        <p:tgtEl>
                                          <p:spTgt spid="2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 grpId="0" animBg="1"/>
      <p:bldP spid="220" grpId="0" animBg="1"/>
      <p:bldP spid="203" grpId="0" animBg="1"/>
      <p:bldP spid="186" grpId="0" animBg="1"/>
      <p:bldP spid="169" grpId="0" animBg="1"/>
      <p:bldP spid="112" grpId="0" animBg="1"/>
      <p:bldP spid="95" grpId="0" animBg="1"/>
      <p:bldP spid="51"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2461</TotalTime>
  <Words>882</Words>
  <Application>Microsoft Office PowerPoint</Application>
  <PresentationFormat>Widescreen</PresentationFormat>
  <Paragraphs>116</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Calibri Light</vt:lpstr>
      <vt:lpstr>Panton Black Caps</vt:lpstr>
      <vt:lpstr>Panton Light Caps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Callum Toyne</dc:creator>
  <cp:lastModifiedBy>Callum Toyne</cp:lastModifiedBy>
  <cp:revision>65</cp:revision>
  <dcterms:created xsi:type="dcterms:W3CDTF">2017-01-02T00:37:51Z</dcterms:created>
  <dcterms:modified xsi:type="dcterms:W3CDTF">2017-01-03T17:47:02Z</dcterms:modified>
</cp:coreProperties>
</file>